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4"/>
    <p:sldMasterId id="2147483716" r:id="rId5"/>
    <p:sldMasterId id="2147483727" r:id="rId6"/>
    <p:sldMasterId id="2147483738" r:id="rId7"/>
  </p:sldMasterIdLst>
  <p:notesMasterIdLst>
    <p:notesMasterId r:id="rId30"/>
  </p:notesMasterIdLst>
  <p:sldIdLst>
    <p:sldId id="282" r:id="rId8"/>
    <p:sldId id="904" r:id="rId9"/>
    <p:sldId id="884" r:id="rId10"/>
    <p:sldId id="885" r:id="rId11"/>
    <p:sldId id="886" r:id="rId12"/>
    <p:sldId id="887" r:id="rId13"/>
    <p:sldId id="888" r:id="rId14"/>
    <p:sldId id="889" r:id="rId15"/>
    <p:sldId id="890" r:id="rId16"/>
    <p:sldId id="891" r:id="rId17"/>
    <p:sldId id="892" r:id="rId18"/>
    <p:sldId id="893" r:id="rId19"/>
    <p:sldId id="895" r:id="rId20"/>
    <p:sldId id="896" r:id="rId21"/>
    <p:sldId id="897" r:id="rId22"/>
    <p:sldId id="898" r:id="rId23"/>
    <p:sldId id="903" r:id="rId24"/>
    <p:sldId id="899" r:id="rId25"/>
    <p:sldId id="900" r:id="rId26"/>
    <p:sldId id="901" r:id="rId27"/>
    <p:sldId id="902" r:id="rId28"/>
    <p:sldId id="882" r:id="rId2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1019"/>
    <a:srgbClr val="D9D9D9"/>
    <a:srgbClr val="A6A6A6"/>
    <a:srgbClr val="B7D8FF"/>
    <a:srgbClr val="112753"/>
    <a:srgbClr val="014491"/>
    <a:srgbClr val="5256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84" autoAdjust="0"/>
    <p:restoredTop sz="94660"/>
  </p:normalViewPr>
  <p:slideViewPr>
    <p:cSldViewPr snapToGrid="0">
      <p:cViewPr>
        <p:scale>
          <a:sx n="100" d="100"/>
          <a:sy n="100" d="100"/>
        </p:scale>
        <p:origin x="420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34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ARKS Damian - EXT-UNKNOWN (SAFRAN)" userId="S::damian.tiarks.ext@safrangroup.com::93bc8387-25e3-422e-95ca-401d70787316" providerId="AD" clId="Web-{658C40BF-76B0-3CA0-9914-F72CF69B035C}"/>
    <pc:docChg chg="mod modMainMaster">
      <pc:chgData name="TIARKS Damian - EXT-UNKNOWN (SAFRAN)" userId="S::damian.tiarks.ext@safrangroup.com::93bc8387-25e3-422e-95ca-401d70787316" providerId="AD" clId="Web-{658C40BF-76B0-3CA0-9914-F72CF69B035C}" dt="2025-05-22T15:21:39.017" v="1" actId="33475"/>
      <pc:docMkLst>
        <pc:docMk/>
      </pc:docMkLst>
      <pc:sldMasterChg chg="addSp">
        <pc:chgData name="TIARKS Damian - EXT-UNKNOWN (SAFRAN)" userId="S::damian.tiarks.ext@safrangroup.com::93bc8387-25e3-422e-95ca-401d70787316" providerId="AD" clId="Web-{658C40BF-76B0-3CA0-9914-F72CF69B035C}" dt="2025-05-22T15:21:39.017" v="0" actId="33475"/>
        <pc:sldMasterMkLst>
          <pc:docMk/>
          <pc:sldMasterMk cId="1281891058" sldId="2147483701"/>
        </pc:sldMasterMkLst>
        <pc:spChg chg="add">
          <ac:chgData name="TIARKS Damian - EXT-UNKNOWN (SAFRAN)" userId="S::damian.tiarks.ext@safrangroup.com::93bc8387-25e3-422e-95ca-401d70787316" providerId="AD" clId="Web-{658C40BF-76B0-3CA0-9914-F72CF69B035C}" dt="2025-05-22T15:21:39.017" v="0" actId="33475"/>
          <ac:spMkLst>
            <pc:docMk/>
            <pc:sldMasterMk cId="1281891058" sldId="2147483701"/>
            <ac:spMk id="6" creationId="{DD7BE2F4-5CFD-267E-D0B1-B0B805CAA6D2}"/>
          </ac:spMkLst>
        </pc:spChg>
      </pc:sldMasterChg>
      <pc:sldMasterChg chg="addSp">
        <pc:chgData name="TIARKS Damian - EXT-UNKNOWN (SAFRAN)" userId="S::damian.tiarks.ext@safrangroup.com::93bc8387-25e3-422e-95ca-401d70787316" providerId="AD" clId="Web-{658C40BF-76B0-3CA0-9914-F72CF69B035C}" dt="2025-05-22T15:21:39.017" v="0" actId="33475"/>
        <pc:sldMasterMkLst>
          <pc:docMk/>
          <pc:sldMasterMk cId="2843578227" sldId="2147483716"/>
        </pc:sldMasterMkLst>
        <pc:spChg chg="add">
          <ac:chgData name="TIARKS Damian - EXT-UNKNOWN (SAFRAN)" userId="S::damian.tiarks.ext@safrangroup.com::93bc8387-25e3-422e-95ca-401d70787316" providerId="AD" clId="Web-{658C40BF-76B0-3CA0-9914-F72CF69B035C}" dt="2025-05-22T15:21:39.017" v="0" actId="33475"/>
          <ac:spMkLst>
            <pc:docMk/>
            <pc:sldMasterMk cId="2843578227" sldId="2147483716"/>
            <ac:spMk id="6" creationId="{1DD2F659-2796-CA08-C5B3-868424DF6C28}"/>
          </ac:spMkLst>
        </pc:spChg>
      </pc:sldMasterChg>
      <pc:sldMasterChg chg="addSp">
        <pc:chgData name="TIARKS Damian - EXT-UNKNOWN (SAFRAN)" userId="S::damian.tiarks.ext@safrangroup.com::93bc8387-25e3-422e-95ca-401d70787316" providerId="AD" clId="Web-{658C40BF-76B0-3CA0-9914-F72CF69B035C}" dt="2025-05-22T15:21:39.017" v="0" actId="33475"/>
        <pc:sldMasterMkLst>
          <pc:docMk/>
          <pc:sldMasterMk cId="337045838" sldId="2147483727"/>
        </pc:sldMasterMkLst>
        <pc:spChg chg="add">
          <ac:chgData name="TIARKS Damian - EXT-UNKNOWN (SAFRAN)" userId="S::damian.tiarks.ext@safrangroup.com::93bc8387-25e3-422e-95ca-401d70787316" providerId="AD" clId="Web-{658C40BF-76B0-3CA0-9914-F72CF69B035C}" dt="2025-05-22T15:21:39.017" v="0" actId="33475"/>
          <ac:spMkLst>
            <pc:docMk/>
            <pc:sldMasterMk cId="337045838" sldId="2147483727"/>
            <ac:spMk id="6" creationId="{9663A6ED-D3DC-621E-4D25-6DEB1D0D6B83}"/>
          </ac:spMkLst>
        </pc:spChg>
      </pc:sldMasterChg>
      <pc:sldMasterChg chg="addSp">
        <pc:chgData name="TIARKS Damian - EXT-UNKNOWN (SAFRAN)" userId="S::damian.tiarks.ext@safrangroup.com::93bc8387-25e3-422e-95ca-401d70787316" providerId="AD" clId="Web-{658C40BF-76B0-3CA0-9914-F72CF69B035C}" dt="2025-05-22T15:21:39.017" v="0" actId="33475"/>
        <pc:sldMasterMkLst>
          <pc:docMk/>
          <pc:sldMasterMk cId="2188439598" sldId="2147483738"/>
        </pc:sldMasterMkLst>
        <pc:spChg chg="add">
          <ac:chgData name="TIARKS Damian - EXT-UNKNOWN (SAFRAN)" userId="S::damian.tiarks.ext@safrangroup.com::93bc8387-25e3-422e-95ca-401d70787316" providerId="AD" clId="Web-{658C40BF-76B0-3CA0-9914-F72CF69B035C}" dt="2025-05-22T15:21:39.017" v="0" actId="33475"/>
          <ac:spMkLst>
            <pc:docMk/>
            <pc:sldMasterMk cId="2188439598" sldId="2147483738"/>
            <ac:spMk id="6" creationId="{3B83E2C7-81E0-4805-C0BC-DD1B02431AC7}"/>
          </ac:spMkLst>
        </pc:sp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6892F5-48D6-4E18-AEE7-7FE34776F4BD}" type="datetimeFigureOut">
              <a:rPr lang="en-GB" smtClean="0"/>
              <a:t>29/06/2025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283908-A2F8-410C-BBF4-66AF6EABD9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9875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[compagny]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76AB278-C52C-1715-7042-D709A6BCC1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2">
                  <a:alpha val="0"/>
                </a:schemeClr>
              </a:gs>
              <a:gs pos="100000">
                <a:schemeClr val="tx2">
                  <a:alpha val="4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14ECD80C-6428-9B24-0E4D-E16CEFEF9586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1" name="Freeform 5">
              <a:extLst>
                <a:ext uri="{FF2B5EF4-FFF2-40B4-BE49-F238E27FC236}">
                  <a16:creationId xmlns:a16="http://schemas.microsoft.com/office/drawing/2014/main" id="{327F99F8-D484-9ED0-AB73-63E7832E56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B54E7B5-5347-6EE0-4463-0AA0438A4F65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39C4B8A8-E5AA-27B3-5275-1330321475E6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54" name="Freeform 5">
              <a:extLst>
                <a:ext uri="{FF2B5EF4-FFF2-40B4-BE49-F238E27FC236}">
                  <a16:creationId xmlns:a16="http://schemas.microsoft.com/office/drawing/2014/main" id="{32951F63-2036-5AD9-EB99-B39DBC8567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A7FCF20F-6543-BBEC-2FC2-CE5713EF8ED6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4BD75000-C638-3425-538C-DE732D5EDD85}"/>
              </a:ext>
            </a:extLst>
          </p:cNvPr>
          <p:cNvSpPr/>
          <p:nvPr userDrawn="1"/>
        </p:nvSpPr>
        <p:spPr>
          <a:xfrm>
            <a:off x="308198" y="5641975"/>
            <a:ext cx="11575605" cy="655337"/>
          </a:xfrm>
          <a:custGeom>
            <a:avLst/>
            <a:gdLst>
              <a:gd name="connsiteX0" fmla="*/ 5809477 w 11575605"/>
              <a:gd name="connsiteY0" fmla="*/ 4 h 1720849"/>
              <a:gd name="connsiteX1" fmla="*/ 11575605 w 11575605"/>
              <a:gd name="connsiteY1" fmla="*/ 609764 h 1720849"/>
              <a:gd name="connsiteX2" fmla="*/ 9609772 w 11575605"/>
              <a:gd name="connsiteY2" fmla="*/ 1720849 h 1720849"/>
              <a:gd name="connsiteX3" fmla="*/ 1970511 w 11575605"/>
              <a:gd name="connsiteY3" fmla="*/ 1720849 h 1720849"/>
              <a:gd name="connsiteX4" fmla="*/ 0 w 11575605"/>
              <a:gd name="connsiteY4" fmla="*/ 626760 h 1720849"/>
              <a:gd name="connsiteX5" fmla="*/ 5809477 w 11575605"/>
              <a:gd name="connsiteY5" fmla="*/ 4 h 1720849"/>
              <a:gd name="connsiteX0" fmla="*/ 1970511 w 11575605"/>
              <a:gd name="connsiteY0" fmla="*/ 1720849 h 1812289"/>
              <a:gd name="connsiteX1" fmla="*/ 0 w 11575605"/>
              <a:gd name="connsiteY1" fmla="*/ 626760 h 1812289"/>
              <a:gd name="connsiteX2" fmla="*/ 5809477 w 11575605"/>
              <a:gd name="connsiteY2" fmla="*/ 4 h 1812289"/>
              <a:gd name="connsiteX3" fmla="*/ 11575605 w 11575605"/>
              <a:gd name="connsiteY3" fmla="*/ 609764 h 1812289"/>
              <a:gd name="connsiteX4" fmla="*/ 9609772 w 11575605"/>
              <a:gd name="connsiteY4" fmla="*/ 1720849 h 1812289"/>
              <a:gd name="connsiteX5" fmla="*/ 2061951 w 11575605"/>
              <a:gd name="connsiteY5" fmla="*/ 1812289 h 1812289"/>
              <a:gd name="connsiteX0" fmla="*/ 1970511 w 11575605"/>
              <a:gd name="connsiteY0" fmla="*/ 1720849 h 1720849"/>
              <a:gd name="connsiteX1" fmla="*/ 0 w 11575605"/>
              <a:gd name="connsiteY1" fmla="*/ 626760 h 1720849"/>
              <a:gd name="connsiteX2" fmla="*/ 5809477 w 11575605"/>
              <a:gd name="connsiteY2" fmla="*/ 4 h 1720849"/>
              <a:gd name="connsiteX3" fmla="*/ 11575605 w 11575605"/>
              <a:gd name="connsiteY3" fmla="*/ 609764 h 1720849"/>
              <a:gd name="connsiteX4" fmla="*/ 9609772 w 11575605"/>
              <a:gd name="connsiteY4" fmla="*/ 1720849 h 1720849"/>
              <a:gd name="connsiteX0" fmla="*/ 0 w 11575605"/>
              <a:gd name="connsiteY0" fmla="*/ 626760 h 1720849"/>
              <a:gd name="connsiteX1" fmla="*/ 5809477 w 11575605"/>
              <a:gd name="connsiteY1" fmla="*/ 4 h 1720849"/>
              <a:gd name="connsiteX2" fmla="*/ 11575605 w 11575605"/>
              <a:gd name="connsiteY2" fmla="*/ 609764 h 1720849"/>
              <a:gd name="connsiteX3" fmla="*/ 9609772 w 11575605"/>
              <a:gd name="connsiteY3" fmla="*/ 1720849 h 1720849"/>
              <a:gd name="connsiteX0" fmla="*/ 0 w 11575605"/>
              <a:gd name="connsiteY0" fmla="*/ 626760 h 626760"/>
              <a:gd name="connsiteX1" fmla="*/ 5809477 w 11575605"/>
              <a:gd name="connsiteY1" fmla="*/ 4 h 626760"/>
              <a:gd name="connsiteX2" fmla="*/ 11575605 w 11575605"/>
              <a:gd name="connsiteY2" fmla="*/ 609764 h 626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75605" h="626760">
                <a:moveTo>
                  <a:pt x="0" y="626760"/>
                </a:moveTo>
                <a:cubicBezTo>
                  <a:pt x="1728228" y="218748"/>
                  <a:pt x="3746287" y="1030"/>
                  <a:pt x="5809477" y="4"/>
                </a:cubicBezTo>
                <a:cubicBezTo>
                  <a:pt x="7853204" y="-1012"/>
                  <a:pt x="9854683" y="210641"/>
                  <a:pt x="11575605" y="609764"/>
                </a:cubicBezTo>
              </a:path>
            </a:pathLst>
          </a:custGeom>
          <a:noFill/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rgbClr val="525668"/>
              </a:solidFill>
              <a:effectLst/>
              <a:uLnTx/>
              <a:uFillTx/>
              <a:latin typeface="General Sans"/>
              <a:ea typeface="+mn-ea"/>
              <a:cs typeface="+mn-cs"/>
            </a:endParaRP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845F0D85-8A10-6758-4732-0873F216B6D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48276" y="6067171"/>
            <a:ext cx="1695448" cy="356044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F4590B52-5E8F-267E-881E-D7521F78B5A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798" y="446360"/>
            <a:ext cx="7520400" cy="1890206"/>
          </a:xfrm>
          <a:prstGeom prst="roundRect">
            <a:avLst>
              <a:gd name="adj" fmla="val 687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97000"/>
                </a:schemeClr>
              </a:gs>
              <a:gs pos="100000">
                <a:schemeClr val="bg1">
                  <a:alpha val="55000"/>
                </a:schemeClr>
              </a:gs>
            </a:gsLst>
            <a:lin ang="4200000" scaled="0"/>
          </a:gradFill>
          <a:effectLst/>
        </p:spPr>
        <p:txBody>
          <a:bodyPr wrap="square" lIns="180000" tIns="252000" rIns="180000" bIns="648000" anchor="t">
            <a:spAutoFit/>
          </a:bodyPr>
          <a:lstStyle>
            <a:lvl1pPr algn="l">
              <a:lnSpc>
                <a:spcPct val="80000"/>
              </a:lnSpc>
              <a:defRPr sz="3700" cap="none" baseline="0">
                <a:solidFill>
                  <a:srgbClr val="112753"/>
                </a:solidFill>
                <a:effectLst/>
              </a:defRPr>
            </a:lvl1pPr>
          </a:lstStyle>
          <a:p>
            <a:r>
              <a:rPr lang="en-US" dirty="0"/>
              <a:t>Title of the</a:t>
            </a:r>
            <a:br>
              <a:rPr lang="en-US" dirty="0"/>
            </a:br>
            <a:r>
              <a:rPr lang="en-US" dirty="0"/>
              <a:t>presentation here</a:t>
            </a:r>
            <a:endParaRPr lang="en-GB" dirty="0"/>
          </a:p>
        </p:txBody>
      </p:sp>
      <p:sp>
        <p:nvSpPr>
          <p:cNvPr id="3" name="Espace réservé de la date 3">
            <a:extLst>
              <a:ext uri="{FF2B5EF4-FFF2-40B4-BE49-F238E27FC236}">
                <a16:creationId xmlns:a16="http://schemas.microsoft.com/office/drawing/2014/main" id="{D0B57296-C0F7-B665-CB0B-2F3AF6B44B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0710" y="1722484"/>
            <a:ext cx="1880643" cy="492443"/>
          </a:xfrm>
          <a:prstGeom prst="rect">
            <a:avLst/>
          </a:prstGeom>
        </p:spPr>
        <p:txBody>
          <a:bodyPr wrap="none" anchor="t">
            <a:spAutoFit/>
          </a:bodyPr>
          <a:lstStyle>
            <a:lvl1pPr>
              <a:defRPr sz="2600">
                <a:solidFill>
                  <a:srgbClr val="112753"/>
                </a:solidFill>
              </a:defRPr>
            </a:lvl1pPr>
          </a:lstStyle>
          <a:p>
            <a:r>
              <a:rPr lang="fr-FR" dirty="0"/>
              <a:t>DD/MM/YY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6171714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Lef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0F129C2-FC0F-5D79-D2F5-A76CFCFB2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334235F4-E084-4D43-897B-04A08BB526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5" name="Espace réservé pour une image  3">
            <a:extLst>
              <a:ext uri="{FF2B5EF4-FFF2-40B4-BE49-F238E27FC236}">
                <a16:creationId xmlns:a16="http://schemas.microsoft.com/office/drawing/2014/main" id="{C268BE82-0714-E903-B117-67474D65C0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19290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22E186-7ADE-E1F5-A89E-84F8BCE90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2DF335-6EFB-F27C-9543-93C297F8953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19562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xLINE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22FFB576-0FA5-59F3-D870-10CB8194A3A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08792" y="1766609"/>
            <a:ext cx="11500094" cy="439733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7926FA-4C37-4337-A48F-C1E3BB67A08D}"/>
              </a:ext>
            </a:extLst>
          </p:cNvPr>
          <p:cNvSpPr/>
          <p:nvPr userDrawn="1"/>
        </p:nvSpPr>
        <p:spPr>
          <a:xfrm>
            <a:off x="308791" y="800050"/>
            <a:ext cx="1679441" cy="331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9FFDC42-125C-4054-A929-D2AEC3063789}"/>
              </a:ext>
            </a:extLst>
          </p:cNvPr>
          <p:cNvGrpSpPr/>
          <p:nvPr userDrawn="1"/>
        </p:nvGrpSpPr>
        <p:grpSpPr>
          <a:xfrm>
            <a:off x="393636" y="1325783"/>
            <a:ext cx="1327481" cy="95981"/>
            <a:chOff x="479376" y="980728"/>
            <a:chExt cx="995611" cy="72008"/>
          </a:xfrm>
        </p:grpSpPr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680F81FB-0C3F-4ACC-8152-C73B0FC424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F322F3-DC27-4466-81D1-86ACB0ECF7A9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79525850-0777-A6EE-F419-D78308D93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D5871F0C-EC6C-5075-D2C9-AC47521EF9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8792" y="256372"/>
            <a:ext cx="11496096" cy="104783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en-GB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49317C6-1AF2-7566-A6BA-73FD594E62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539464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BLOC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79404-282D-4B0E-A99F-DB85776D4D8E}"/>
              </a:ext>
            </a:extLst>
          </p:cNvPr>
          <p:cNvSpPr/>
          <p:nvPr userDrawn="1"/>
        </p:nvSpPr>
        <p:spPr>
          <a:xfrm>
            <a:off x="308791" y="5560884"/>
            <a:ext cx="11500093" cy="609412"/>
          </a:xfrm>
          <a:prstGeom prst="rect">
            <a:avLst/>
          </a:prstGeom>
          <a:gradFill flip="none" rotWithShape="1">
            <a:gsLst>
              <a:gs pos="0">
                <a:srgbClr val="122A57"/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6675F3D-A583-1C52-1FED-53EA7A7003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8790" y="5872249"/>
            <a:ext cx="11500093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9" name="Espace réservé du texte 6">
            <a:extLst>
              <a:ext uri="{FF2B5EF4-FFF2-40B4-BE49-F238E27FC236}">
                <a16:creationId xmlns:a16="http://schemas.microsoft.com/office/drawing/2014/main" id="{9358AD63-E459-F89D-5CFD-8811589D16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8792" y="5624982"/>
            <a:ext cx="11500092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 b="1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E985D512-F1DF-82F8-FA06-06866434FD1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08792" y="1335205"/>
            <a:ext cx="11500093" cy="416219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F91957A-3CC7-53BF-5075-F1D7CFA3D3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14E520-3E70-D377-7EB4-2BB7FFC8749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341042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6C7B4FC1-5F10-9CB1-7E39-0007F559DD5E}"/>
              </a:ext>
            </a:extLst>
          </p:cNvPr>
          <p:cNvSpPr/>
          <p:nvPr userDrawn="1"/>
        </p:nvSpPr>
        <p:spPr>
          <a:xfrm>
            <a:off x="308198" y="5670552"/>
            <a:ext cx="11575605" cy="626760"/>
          </a:xfrm>
          <a:custGeom>
            <a:avLst/>
            <a:gdLst>
              <a:gd name="connsiteX0" fmla="*/ 5809477 w 11575605"/>
              <a:gd name="connsiteY0" fmla="*/ 4 h 1720849"/>
              <a:gd name="connsiteX1" fmla="*/ 11575605 w 11575605"/>
              <a:gd name="connsiteY1" fmla="*/ 609764 h 1720849"/>
              <a:gd name="connsiteX2" fmla="*/ 9609772 w 11575605"/>
              <a:gd name="connsiteY2" fmla="*/ 1720849 h 1720849"/>
              <a:gd name="connsiteX3" fmla="*/ 1970511 w 11575605"/>
              <a:gd name="connsiteY3" fmla="*/ 1720849 h 1720849"/>
              <a:gd name="connsiteX4" fmla="*/ 0 w 11575605"/>
              <a:gd name="connsiteY4" fmla="*/ 626760 h 1720849"/>
              <a:gd name="connsiteX5" fmla="*/ 5809477 w 11575605"/>
              <a:gd name="connsiteY5" fmla="*/ 4 h 1720849"/>
              <a:gd name="connsiteX0" fmla="*/ 1970511 w 11575605"/>
              <a:gd name="connsiteY0" fmla="*/ 1720849 h 1812289"/>
              <a:gd name="connsiteX1" fmla="*/ 0 w 11575605"/>
              <a:gd name="connsiteY1" fmla="*/ 626760 h 1812289"/>
              <a:gd name="connsiteX2" fmla="*/ 5809477 w 11575605"/>
              <a:gd name="connsiteY2" fmla="*/ 4 h 1812289"/>
              <a:gd name="connsiteX3" fmla="*/ 11575605 w 11575605"/>
              <a:gd name="connsiteY3" fmla="*/ 609764 h 1812289"/>
              <a:gd name="connsiteX4" fmla="*/ 9609772 w 11575605"/>
              <a:gd name="connsiteY4" fmla="*/ 1720849 h 1812289"/>
              <a:gd name="connsiteX5" fmla="*/ 2061951 w 11575605"/>
              <a:gd name="connsiteY5" fmla="*/ 1812289 h 1812289"/>
              <a:gd name="connsiteX0" fmla="*/ 1970511 w 11575605"/>
              <a:gd name="connsiteY0" fmla="*/ 1720849 h 1720849"/>
              <a:gd name="connsiteX1" fmla="*/ 0 w 11575605"/>
              <a:gd name="connsiteY1" fmla="*/ 626760 h 1720849"/>
              <a:gd name="connsiteX2" fmla="*/ 5809477 w 11575605"/>
              <a:gd name="connsiteY2" fmla="*/ 4 h 1720849"/>
              <a:gd name="connsiteX3" fmla="*/ 11575605 w 11575605"/>
              <a:gd name="connsiteY3" fmla="*/ 609764 h 1720849"/>
              <a:gd name="connsiteX4" fmla="*/ 9609772 w 11575605"/>
              <a:gd name="connsiteY4" fmla="*/ 1720849 h 1720849"/>
              <a:gd name="connsiteX0" fmla="*/ 0 w 11575605"/>
              <a:gd name="connsiteY0" fmla="*/ 626760 h 1720849"/>
              <a:gd name="connsiteX1" fmla="*/ 5809477 w 11575605"/>
              <a:gd name="connsiteY1" fmla="*/ 4 h 1720849"/>
              <a:gd name="connsiteX2" fmla="*/ 11575605 w 11575605"/>
              <a:gd name="connsiteY2" fmla="*/ 609764 h 1720849"/>
              <a:gd name="connsiteX3" fmla="*/ 9609772 w 11575605"/>
              <a:gd name="connsiteY3" fmla="*/ 1720849 h 1720849"/>
              <a:gd name="connsiteX0" fmla="*/ 0 w 11575605"/>
              <a:gd name="connsiteY0" fmla="*/ 626760 h 626760"/>
              <a:gd name="connsiteX1" fmla="*/ 5809477 w 11575605"/>
              <a:gd name="connsiteY1" fmla="*/ 4 h 626760"/>
              <a:gd name="connsiteX2" fmla="*/ 11575605 w 11575605"/>
              <a:gd name="connsiteY2" fmla="*/ 609764 h 626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75605" h="626760">
                <a:moveTo>
                  <a:pt x="0" y="626760"/>
                </a:moveTo>
                <a:cubicBezTo>
                  <a:pt x="1728228" y="218748"/>
                  <a:pt x="3746287" y="1030"/>
                  <a:pt x="5809477" y="4"/>
                </a:cubicBezTo>
                <a:cubicBezTo>
                  <a:pt x="7853204" y="-1012"/>
                  <a:pt x="9854683" y="210641"/>
                  <a:pt x="11575605" y="609764"/>
                </a:cubicBezTo>
              </a:path>
            </a:pathLst>
          </a:custGeom>
          <a:ln w="12700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C3F1D64C-9BE7-9463-D7A2-D4DA86C77212}"/>
              </a:ext>
            </a:extLst>
          </p:cNvPr>
          <p:cNvGrpSpPr/>
          <p:nvPr userDrawn="1"/>
        </p:nvGrpSpPr>
        <p:grpSpPr>
          <a:xfrm>
            <a:off x="4615543" y="2458519"/>
            <a:ext cx="2960914" cy="1940962"/>
            <a:chOff x="861349" y="0"/>
            <a:chExt cx="10466695" cy="6861211"/>
          </a:xfrm>
          <a:solidFill>
            <a:schemeClr val="accent6"/>
          </a:solidFill>
        </p:grpSpPr>
        <p:grpSp>
          <p:nvGrpSpPr>
            <p:cNvPr id="10" name="Graphique 7">
              <a:extLst>
                <a:ext uri="{FF2B5EF4-FFF2-40B4-BE49-F238E27FC236}">
                  <a16:creationId xmlns:a16="http://schemas.microsoft.com/office/drawing/2014/main" id="{25593FCB-7F44-74C3-EA1E-CEB7F2F67530}"/>
                </a:ext>
              </a:extLst>
            </p:cNvPr>
            <p:cNvGrpSpPr/>
            <p:nvPr/>
          </p:nvGrpSpPr>
          <p:grpSpPr>
            <a:xfrm>
              <a:off x="861349" y="0"/>
              <a:ext cx="2835739" cy="3183067"/>
              <a:chOff x="861349" y="0"/>
              <a:chExt cx="2835739" cy="3183067"/>
            </a:xfrm>
            <a:grpFill/>
          </p:grpSpPr>
          <p:sp>
            <p:nvSpPr>
              <p:cNvPr id="11" name="Forme libre : forme 10">
                <a:extLst>
                  <a:ext uri="{FF2B5EF4-FFF2-40B4-BE49-F238E27FC236}">
                    <a16:creationId xmlns:a16="http://schemas.microsoft.com/office/drawing/2014/main" id="{F867BA74-350C-1350-7B15-EDD32886BA65}"/>
                  </a:ext>
                </a:extLst>
              </p:cNvPr>
              <p:cNvSpPr/>
              <p:nvPr/>
            </p:nvSpPr>
            <p:spPr>
              <a:xfrm>
                <a:off x="861349" y="41321"/>
                <a:ext cx="1331146" cy="3100336"/>
              </a:xfrm>
              <a:custGeom>
                <a:avLst/>
                <a:gdLst>
                  <a:gd name="connsiteX0" fmla="*/ 814366 w 1331146"/>
                  <a:gd name="connsiteY0" fmla="*/ 872268 h 3100336"/>
                  <a:gd name="connsiteX1" fmla="*/ 587010 w 1331146"/>
                  <a:gd name="connsiteY1" fmla="*/ 479539 h 3100336"/>
                  <a:gd name="connsiteX2" fmla="*/ 512614 w 1331146"/>
                  <a:gd name="connsiteY2" fmla="*/ 479539 h 3100336"/>
                  <a:gd name="connsiteX3" fmla="*/ 512614 w 1331146"/>
                  <a:gd name="connsiteY3" fmla="*/ 1430371 h 3100336"/>
                  <a:gd name="connsiteX4" fmla="*/ 587010 w 1331146"/>
                  <a:gd name="connsiteY4" fmla="*/ 1430371 h 3100336"/>
                  <a:gd name="connsiteX5" fmla="*/ 814366 w 1331146"/>
                  <a:gd name="connsiteY5" fmla="*/ 1037641 h 3100336"/>
                  <a:gd name="connsiteX6" fmla="*/ 814366 w 1331146"/>
                  <a:gd name="connsiteY6" fmla="*/ 872268 h 3100336"/>
                  <a:gd name="connsiteX7" fmla="*/ 1331146 w 1331146"/>
                  <a:gd name="connsiteY7" fmla="*/ 880515 h 3100336"/>
                  <a:gd name="connsiteX8" fmla="*/ 1331146 w 1331146"/>
                  <a:gd name="connsiteY8" fmla="*/ 1029308 h 3100336"/>
                  <a:gd name="connsiteX9" fmla="*/ 587097 w 1331146"/>
                  <a:gd name="connsiteY9" fmla="*/ 1905656 h 3100336"/>
                  <a:gd name="connsiteX10" fmla="*/ 512701 w 1331146"/>
                  <a:gd name="connsiteY10" fmla="*/ 1905656 h 3100336"/>
                  <a:gd name="connsiteX11" fmla="*/ 512701 w 1331146"/>
                  <a:gd name="connsiteY11" fmla="*/ 3100337 h 3100336"/>
                  <a:gd name="connsiteX12" fmla="*/ 0 w 1331146"/>
                  <a:gd name="connsiteY12" fmla="*/ 3100337 h 3100336"/>
                  <a:gd name="connsiteX13" fmla="*/ 0 w 1331146"/>
                  <a:gd name="connsiteY13" fmla="*/ 0 h 3100336"/>
                  <a:gd name="connsiteX14" fmla="*/ 587010 w 1331146"/>
                  <a:gd name="connsiteY14" fmla="*/ 0 h 3100336"/>
                  <a:gd name="connsiteX15" fmla="*/ 1331060 w 1331146"/>
                  <a:gd name="connsiteY15" fmla="*/ 880515 h 3100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1146" h="3100336">
                    <a:moveTo>
                      <a:pt x="814366" y="872268"/>
                    </a:moveTo>
                    <a:cubicBezTo>
                      <a:pt x="814366" y="549855"/>
                      <a:pt x="735803" y="479539"/>
                      <a:pt x="587010" y="479539"/>
                    </a:cubicBezTo>
                    <a:lnTo>
                      <a:pt x="512614" y="479539"/>
                    </a:lnTo>
                    <a:lnTo>
                      <a:pt x="512614" y="1430371"/>
                    </a:lnTo>
                    <a:lnTo>
                      <a:pt x="587010" y="1430371"/>
                    </a:lnTo>
                    <a:cubicBezTo>
                      <a:pt x="735803" y="1430371"/>
                      <a:pt x="814366" y="1360054"/>
                      <a:pt x="814366" y="1037641"/>
                    </a:cubicBezTo>
                    <a:lnTo>
                      <a:pt x="814366" y="872268"/>
                    </a:lnTo>
                    <a:close/>
                    <a:moveTo>
                      <a:pt x="1331146" y="880515"/>
                    </a:moveTo>
                    <a:lnTo>
                      <a:pt x="1331146" y="1029308"/>
                    </a:lnTo>
                    <a:cubicBezTo>
                      <a:pt x="1331146" y="1645312"/>
                      <a:pt x="1083130" y="1905656"/>
                      <a:pt x="587097" y="1905656"/>
                    </a:cubicBezTo>
                    <a:lnTo>
                      <a:pt x="512701" y="1905656"/>
                    </a:lnTo>
                    <a:lnTo>
                      <a:pt x="512701" y="3100337"/>
                    </a:lnTo>
                    <a:lnTo>
                      <a:pt x="0" y="3100337"/>
                    </a:lnTo>
                    <a:lnTo>
                      <a:pt x="0" y="0"/>
                    </a:lnTo>
                    <a:lnTo>
                      <a:pt x="587010" y="0"/>
                    </a:lnTo>
                    <a:cubicBezTo>
                      <a:pt x="1083043" y="0"/>
                      <a:pt x="1331060" y="260430"/>
                      <a:pt x="1331060" y="880515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2" name="Forme libre : forme 11">
                <a:extLst>
                  <a:ext uri="{FF2B5EF4-FFF2-40B4-BE49-F238E27FC236}">
                    <a16:creationId xmlns:a16="http://schemas.microsoft.com/office/drawing/2014/main" id="{331B8D34-9291-0919-40FE-ACD26FAA80F4}"/>
                  </a:ext>
                </a:extLst>
              </p:cNvPr>
              <p:cNvSpPr/>
              <p:nvPr/>
            </p:nvSpPr>
            <p:spPr>
              <a:xfrm>
                <a:off x="2353614" y="0"/>
                <a:ext cx="1343473" cy="3183067"/>
              </a:xfrm>
              <a:custGeom>
                <a:avLst/>
                <a:gdLst>
                  <a:gd name="connsiteX0" fmla="*/ 673820 w 1343473"/>
                  <a:gd name="connsiteY0" fmla="*/ 475372 h 3183067"/>
                  <a:gd name="connsiteX1" fmla="*/ 516694 w 1343473"/>
                  <a:gd name="connsiteY1" fmla="*/ 644912 h 3183067"/>
                  <a:gd name="connsiteX2" fmla="*/ 516694 w 1343473"/>
                  <a:gd name="connsiteY2" fmla="*/ 2538242 h 3183067"/>
                  <a:gd name="connsiteX3" fmla="*/ 673820 w 1343473"/>
                  <a:gd name="connsiteY3" fmla="*/ 2707782 h 3183067"/>
                  <a:gd name="connsiteX4" fmla="*/ 830860 w 1343473"/>
                  <a:gd name="connsiteY4" fmla="*/ 2538242 h 3183067"/>
                  <a:gd name="connsiteX5" fmla="*/ 830860 w 1343473"/>
                  <a:gd name="connsiteY5" fmla="*/ 644912 h 3183067"/>
                  <a:gd name="connsiteX6" fmla="*/ 673820 w 1343473"/>
                  <a:gd name="connsiteY6" fmla="*/ 475372 h 3183067"/>
                  <a:gd name="connsiteX7" fmla="*/ 1343474 w 1343473"/>
                  <a:gd name="connsiteY7" fmla="*/ 644912 h 3183067"/>
                  <a:gd name="connsiteX8" fmla="*/ 1343474 w 1343473"/>
                  <a:gd name="connsiteY8" fmla="*/ 2538242 h 3183067"/>
                  <a:gd name="connsiteX9" fmla="*/ 673820 w 1343473"/>
                  <a:gd name="connsiteY9" fmla="*/ 3183067 h 3183067"/>
                  <a:gd name="connsiteX10" fmla="*/ 0 w 1343473"/>
                  <a:gd name="connsiteY10" fmla="*/ 2538242 h 3183067"/>
                  <a:gd name="connsiteX11" fmla="*/ 0 w 1343473"/>
                  <a:gd name="connsiteY11" fmla="*/ 644912 h 3183067"/>
                  <a:gd name="connsiteX12" fmla="*/ 673820 w 1343473"/>
                  <a:gd name="connsiteY12" fmla="*/ 0 h 3183067"/>
                  <a:gd name="connsiteX13" fmla="*/ 1343474 w 1343473"/>
                  <a:gd name="connsiteY13" fmla="*/ 644912 h 3183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43473" h="3183067">
                    <a:moveTo>
                      <a:pt x="673820" y="475372"/>
                    </a:moveTo>
                    <a:cubicBezTo>
                      <a:pt x="578676" y="475372"/>
                      <a:pt x="516694" y="541522"/>
                      <a:pt x="516694" y="644912"/>
                    </a:cubicBezTo>
                    <a:lnTo>
                      <a:pt x="516694" y="2538242"/>
                    </a:lnTo>
                    <a:cubicBezTo>
                      <a:pt x="516694" y="2641546"/>
                      <a:pt x="578676" y="2707782"/>
                      <a:pt x="673820" y="2707782"/>
                    </a:cubicBezTo>
                    <a:cubicBezTo>
                      <a:pt x="768964" y="2707782"/>
                      <a:pt x="830860" y="2641632"/>
                      <a:pt x="830860" y="2538242"/>
                    </a:cubicBezTo>
                    <a:lnTo>
                      <a:pt x="830860" y="644912"/>
                    </a:lnTo>
                    <a:cubicBezTo>
                      <a:pt x="830860" y="541608"/>
                      <a:pt x="768877" y="475372"/>
                      <a:pt x="673820" y="475372"/>
                    </a:cubicBezTo>
                    <a:moveTo>
                      <a:pt x="1343474" y="644912"/>
                    </a:moveTo>
                    <a:lnTo>
                      <a:pt x="1343474" y="2538242"/>
                    </a:lnTo>
                    <a:cubicBezTo>
                      <a:pt x="1343474" y="2914390"/>
                      <a:pt x="1070629" y="3183067"/>
                      <a:pt x="673820" y="3183067"/>
                    </a:cubicBezTo>
                    <a:cubicBezTo>
                      <a:pt x="277011" y="3183067"/>
                      <a:pt x="0" y="2914390"/>
                      <a:pt x="0" y="2538242"/>
                    </a:cubicBezTo>
                    <a:lnTo>
                      <a:pt x="0" y="644912"/>
                    </a:lnTo>
                    <a:cubicBezTo>
                      <a:pt x="0" y="268764"/>
                      <a:pt x="272844" y="0"/>
                      <a:pt x="673820" y="0"/>
                    </a:cubicBezTo>
                    <a:cubicBezTo>
                      <a:pt x="1074796" y="0"/>
                      <a:pt x="1343474" y="268764"/>
                      <a:pt x="1343474" y="644912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F5762539-1930-BA2C-E334-B6F89AFA6F84}"/>
                </a:ext>
              </a:extLst>
            </p:cNvPr>
            <p:cNvSpPr/>
            <p:nvPr/>
          </p:nvSpPr>
          <p:spPr>
            <a:xfrm>
              <a:off x="3746743" y="41321"/>
              <a:ext cx="2128931" cy="3100423"/>
            </a:xfrm>
            <a:custGeom>
              <a:avLst/>
              <a:gdLst>
                <a:gd name="connsiteX0" fmla="*/ 2128932 w 2128931"/>
                <a:gd name="connsiteY0" fmla="*/ 0 h 3100423"/>
                <a:gd name="connsiteX1" fmla="*/ 1752783 w 2128931"/>
                <a:gd name="connsiteY1" fmla="*/ 3100424 h 3100423"/>
                <a:gd name="connsiteX2" fmla="*/ 1223589 w 2128931"/>
                <a:gd name="connsiteY2" fmla="*/ 3100424 h 3100423"/>
                <a:gd name="connsiteX3" fmla="*/ 1062382 w 2128931"/>
                <a:gd name="connsiteY3" fmla="*/ 1260830 h 3100423"/>
                <a:gd name="connsiteX4" fmla="*/ 901176 w 2128931"/>
                <a:gd name="connsiteY4" fmla="*/ 3100424 h 3100423"/>
                <a:gd name="connsiteX5" fmla="*/ 376148 w 2128931"/>
                <a:gd name="connsiteY5" fmla="*/ 3100424 h 3100423"/>
                <a:gd name="connsiteX6" fmla="*/ 0 w 2128931"/>
                <a:gd name="connsiteY6" fmla="*/ 0 h 3100423"/>
                <a:gd name="connsiteX7" fmla="*/ 500200 w 2128931"/>
                <a:gd name="connsiteY7" fmla="*/ 0 h 3100423"/>
                <a:gd name="connsiteX8" fmla="*/ 665573 w 2128931"/>
                <a:gd name="connsiteY8" fmla="*/ 1942984 h 3100423"/>
                <a:gd name="connsiteX9" fmla="*/ 826780 w 2128931"/>
                <a:gd name="connsiteY9" fmla="*/ 0 h 3100423"/>
                <a:gd name="connsiteX10" fmla="*/ 1322813 w 2128931"/>
                <a:gd name="connsiteY10" fmla="*/ 0 h 3100423"/>
                <a:gd name="connsiteX11" fmla="*/ 1484019 w 2128931"/>
                <a:gd name="connsiteY11" fmla="*/ 1938817 h 3100423"/>
                <a:gd name="connsiteX12" fmla="*/ 1645226 w 2128931"/>
                <a:gd name="connsiteY12" fmla="*/ 0 h 3100423"/>
                <a:gd name="connsiteX13" fmla="*/ 2128932 w 2128931"/>
                <a:gd name="connsiteY13" fmla="*/ 0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8931" h="3100423">
                  <a:moveTo>
                    <a:pt x="2128932" y="0"/>
                  </a:moveTo>
                  <a:lnTo>
                    <a:pt x="1752783" y="3100424"/>
                  </a:lnTo>
                  <a:lnTo>
                    <a:pt x="1223589" y="3100424"/>
                  </a:lnTo>
                  <a:lnTo>
                    <a:pt x="1062382" y="1260830"/>
                  </a:lnTo>
                  <a:lnTo>
                    <a:pt x="901176" y="3100424"/>
                  </a:lnTo>
                  <a:lnTo>
                    <a:pt x="376148" y="3100424"/>
                  </a:lnTo>
                  <a:lnTo>
                    <a:pt x="0" y="0"/>
                  </a:lnTo>
                  <a:lnTo>
                    <a:pt x="500200" y="0"/>
                  </a:lnTo>
                  <a:lnTo>
                    <a:pt x="665573" y="1942984"/>
                  </a:lnTo>
                  <a:lnTo>
                    <a:pt x="826780" y="0"/>
                  </a:lnTo>
                  <a:lnTo>
                    <a:pt x="1322813" y="0"/>
                  </a:lnTo>
                  <a:lnTo>
                    <a:pt x="1484019" y="1938817"/>
                  </a:lnTo>
                  <a:lnTo>
                    <a:pt x="1645226" y="0"/>
                  </a:lnTo>
                  <a:lnTo>
                    <a:pt x="2128932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Forme libre : forme 13">
              <a:extLst>
                <a:ext uri="{FF2B5EF4-FFF2-40B4-BE49-F238E27FC236}">
                  <a16:creationId xmlns:a16="http://schemas.microsoft.com/office/drawing/2014/main" id="{D1685E00-F3D8-7500-A94C-D52A242FC47C}"/>
                </a:ext>
              </a:extLst>
            </p:cNvPr>
            <p:cNvSpPr/>
            <p:nvPr/>
          </p:nvSpPr>
          <p:spPr>
            <a:xfrm>
              <a:off x="5970645" y="41408"/>
              <a:ext cx="1074883" cy="3100336"/>
            </a:xfrm>
            <a:custGeom>
              <a:avLst/>
              <a:gdLst>
                <a:gd name="connsiteX0" fmla="*/ 1074883 w 1074883"/>
                <a:gd name="connsiteY0" fmla="*/ 2620798 h 3100336"/>
                <a:gd name="connsiteX1" fmla="*/ 1074883 w 1074883"/>
                <a:gd name="connsiteY1" fmla="*/ 3100337 h 3100336"/>
                <a:gd name="connsiteX2" fmla="*/ 0 w 1074883"/>
                <a:gd name="connsiteY2" fmla="*/ 3100337 h 3100336"/>
                <a:gd name="connsiteX3" fmla="*/ 0 w 1074883"/>
                <a:gd name="connsiteY3" fmla="*/ 0 h 3100336"/>
                <a:gd name="connsiteX4" fmla="*/ 1070716 w 1074883"/>
                <a:gd name="connsiteY4" fmla="*/ 0 h 3100336"/>
                <a:gd name="connsiteX5" fmla="*/ 1070716 w 1074883"/>
                <a:gd name="connsiteY5" fmla="*/ 479452 h 3100336"/>
                <a:gd name="connsiteX6" fmla="*/ 512614 w 1074883"/>
                <a:gd name="connsiteY6" fmla="*/ 479452 h 3100336"/>
                <a:gd name="connsiteX7" fmla="*/ 512614 w 1074883"/>
                <a:gd name="connsiteY7" fmla="*/ 1248417 h 3100336"/>
                <a:gd name="connsiteX8" fmla="*/ 950832 w 1074883"/>
                <a:gd name="connsiteY8" fmla="*/ 1248417 h 3100336"/>
                <a:gd name="connsiteX9" fmla="*/ 950832 w 1074883"/>
                <a:gd name="connsiteY9" fmla="*/ 1727956 h 3100336"/>
                <a:gd name="connsiteX10" fmla="*/ 512614 w 1074883"/>
                <a:gd name="connsiteY10" fmla="*/ 1727956 h 3100336"/>
                <a:gd name="connsiteX11" fmla="*/ 512614 w 1074883"/>
                <a:gd name="connsiteY11" fmla="*/ 2620798 h 3100336"/>
                <a:gd name="connsiteX12" fmla="*/ 1074883 w 1074883"/>
                <a:gd name="connsiteY12" fmla="*/ 2620798 h 310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4883" h="3100336">
                  <a:moveTo>
                    <a:pt x="1074883" y="2620798"/>
                  </a:moveTo>
                  <a:lnTo>
                    <a:pt x="1074883" y="3100337"/>
                  </a:lnTo>
                  <a:lnTo>
                    <a:pt x="0" y="3100337"/>
                  </a:lnTo>
                  <a:lnTo>
                    <a:pt x="0" y="0"/>
                  </a:lnTo>
                  <a:lnTo>
                    <a:pt x="1070716" y="0"/>
                  </a:lnTo>
                  <a:lnTo>
                    <a:pt x="1070716" y="479452"/>
                  </a:lnTo>
                  <a:lnTo>
                    <a:pt x="512614" y="479452"/>
                  </a:lnTo>
                  <a:lnTo>
                    <a:pt x="512614" y="1248417"/>
                  </a:lnTo>
                  <a:lnTo>
                    <a:pt x="950832" y="1248417"/>
                  </a:lnTo>
                  <a:lnTo>
                    <a:pt x="950832" y="1727956"/>
                  </a:lnTo>
                  <a:lnTo>
                    <a:pt x="512614" y="1727956"/>
                  </a:lnTo>
                  <a:lnTo>
                    <a:pt x="512614" y="2620798"/>
                  </a:lnTo>
                  <a:lnTo>
                    <a:pt x="1074883" y="262079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" name="Forme libre : forme 14">
              <a:extLst>
                <a:ext uri="{FF2B5EF4-FFF2-40B4-BE49-F238E27FC236}">
                  <a16:creationId xmlns:a16="http://schemas.microsoft.com/office/drawing/2014/main" id="{FD8D460A-14F6-4401-D092-8F196F99B36D}"/>
                </a:ext>
              </a:extLst>
            </p:cNvPr>
            <p:cNvSpPr/>
            <p:nvPr/>
          </p:nvSpPr>
          <p:spPr>
            <a:xfrm>
              <a:off x="7219148" y="41321"/>
              <a:ext cx="1388961" cy="3100423"/>
            </a:xfrm>
            <a:custGeom>
              <a:avLst/>
              <a:gdLst>
                <a:gd name="connsiteX0" fmla="*/ 512527 w 1388961"/>
                <a:gd name="connsiteY0" fmla="*/ 1504767 h 3100423"/>
                <a:gd name="connsiteX1" fmla="*/ 628245 w 1388961"/>
                <a:gd name="connsiteY1" fmla="*/ 1504767 h 3100423"/>
                <a:gd name="connsiteX2" fmla="*/ 814279 w 1388961"/>
                <a:gd name="connsiteY2" fmla="*/ 1260830 h 3100423"/>
                <a:gd name="connsiteX3" fmla="*/ 814279 w 1388961"/>
                <a:gd name="connsiteY3" fmla="*/ 719222 h 3100423"/>
                <a:gd name="connsiteX4" fmla="*/ 628245 w 1388961"/>
                <a:gd name="connsiteY4" fmla="*/ 479452 h 3100423"/>
                <a:gd name="connsiteX5" fmla="*/ 512527 w 1388961"/>
                <a:gd name="connsiteY5" fmla="*/ 479452 h 3100423"/>
                <a:gd name="connsiteX6" fmla="*/ 512527 w 1388961"/>
                <a:gd name="connsiteY6" fmla="*/ 1504680 h 3100423"/>
                <a:gd name="connsiteX7" fmla="*/ 851520 w 1388961"/>
                <a:gd name="connsiteY7" fmla="*/ 3100424 h 3100423"/>
                <a:gd name="connsiteX8" fmla="*/ 669653 w 1388961"/>
                <a:gd name="connsiteY8" fmla="*/ 1984306 h 3100423"/>
                <a:gd name="connsiteX9" fmla="*/ 512614 w 1388961"/>
                <a:gd name="connsiteY9" fmla="*/ 1984306 h 3100423"/>
                <a:gd name="connsiteX10" fmla="*/ 512614 w 1388961"/>
                <a:gd name="connsiteY10" fmla="*/ 3100424 h 3100423"/>
                <a:gd name="connsiteX11" fmla="*/ 0 w 1388961"/>
                <a:gd name="connsiteY11" fmla="*/ 3100424 h 3100423"/>
                <a:gd name="connsiteX12" fmla="*/ 0 w 1388961"/>
                <a:gd name="connsiteY12" fmla="*/ 0 h 3100423"/>
                <a:gd name="connsiteX13" fmla="*/ 628332 w 1388961"/>
                <a:gd name="connsiteY13" fmla="*/ 0 h 3100423"/>
                <a:gd name="connsiteX14" fmla="*/ 1331060 w 1388961"/>
                <a:gd name="connsiteY14" fmla="*/ 727556 h 3100423"/>
                <a:gd name="connsiteX15" fmla="*/ 1331060 w 1388961"/>
                <a:gd name="connsiteY15" fmla="*/ 1256663 h 3100423"/>
                <a:gd name="connsiteX16" fmla="*/ 1145026 w 1388961"/>
                <a:gd name="connsiteY16" fmla="*/ 1789938 h 3100423"/>
                <a:gd name="connsiteX17" fmla="*/ 1388962 w 1388961"/>
                <a:gd name="connsiteY17" fmla="*/ 3100337 h 3100423"/>
                <a:gd name="connsiteX18" fmla="*/ 851520 w 1388961"/>
                <a:gd name="connsiteY18" fmla="*/ 3100337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88961" h="3100423">
                  <a:moveTo>
                    <a:pt x="512527" y="1504767"/>
                  </a:moveTo>
                  <a:lnTo>
                    <a:pt x="628245" y="1504767"/>
                  </a:lnTo>
                  <a:cubicBezTo>
                    <a:pt x="756377" y="1504767"/>
                    <a:pt x="814279" y="1446864"/>
                    <a:pt x="814279" y="1260830"/>
                  </a:cubicBezTo>
                  <a:lnTo>
                    <a:pt x="814279" y="719222"/>
                  </a:lnTo>
                  <a:cubicBezTo>
                    <a:pt x="814279" y="541522"/>
                    <a:pt x="756464" y="479452"/>
                    <a:pt x="628245" y="479452"/>
                  </a:cubicBezTo>
                  <a:lnTo>
                    <a:pt x="512527" y="479452"/>
                  </a:lnTo>
                  <a:lnTo>
                    <a:pt x="512527" y="1504680"/>
                  </a:lnTo>
                  <a:close/>
                  <a:moveTo>
                    <a:pt x="851520" y="3100424"/>
                  </a:moveTo>
                  <a:lnTo>
                    <a:pt x="669653" y="1984306"/>
                  </a:lnTo>
                  <a:lnTo>
                    <a:pt x="512614" y="1984306"/>
                  </a:lnTo>
                  <a:lnTo>
                    <a:pt x="512614" y="3100424"/>
                  </a:lnTo>
                  <a:lnTo>
                    <a:pt x="0" y="3100424"/>
                  </a:lnTo>
                  <a:lnTo>
                    <a:pt x="0" y="0"/>
                  </a:lnTo>
                  <a:lnTo>
                    <a:pt x="628332" y="0"/>
                  </a:lnTo>
                  <a:cubicBezTo>
                    <a:pt x="1062382" y="0"/>
                    <a:pt x="1331060" y="268764"/>
                    <a:pt x="1331060" y="727556"/>
                  </a:cubicBezTo>
                  <a:lnTo>
                    <a:pt x="1331060" y="1256663"/>
                  </a:lnTo>
                  <a:cubicBezTo>
                    <a:pt x="1331060" y="1484019"/>
                    <a:pt x="1264911" y="1665886"/>
                    <a:pt x="1145026" y="1789938"/>
                  </a:cubicBezTo>
                  <a:lnTo>
                    <a:pt x="1388962" y="3100337"/>
                  </a:lnTo>
                  <a:lnTo>
                    <a:pt x="851520" y="310033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C68CEAB1-53F6-99D3-BA30-373733D2507B}"/>
                </a:ext>
              </a:extLst>
            </p:cNvPr>
            <p:cNvSpPr/>
            <p:nvPr/>
          </p:nvSpPr>
          <p:spPr>
            <a:xfrm>
              <a:off x="8744402" y="41408"/>
              <a:ext cx="1074796" cy="3100336"/>
            </a:xfrm>
            <a:custGeom>
              <a:avLst/>
              <a:gdLst>
                <a:gd name="connsiteX0" fmla="*/ 1074796 w 1074796"/>
                <a:gd name="connsiteY0" fmla="*/ 2620798 h 3100336"/>
                <a:gd name="connsiteX1" fmla="*/ 1074796 w 1074796"/>
                <a:gd name="connsiteY1" fmla="*/ 3100337 h 3100336"/>
                <a:gd name="connsiteX2" fmla="*/ 0 w 1074796"/>
                <a:gd name="connsiteY2" fmla="*/ 3100337 h 3100336"/>
                <a:gd name="connsiteX3" fmla="*/ 0 w 1074796"/>
                <a:gd name="connsiteY3" fmla="*/ 0 h 3100336"/>
                <a:gd name="connsiteX4" fmla="*/ 1070716 w 1074796"/>
                <a:gd name="connsiteY4" fmla="*/ 0 h 3100336"/>
                <a:gd name="connsiteX5" fmla="*/ 1070716 w 1074796"/>
                <a:gd name="connsiteY5" fmla="*/ 479452 h 3100336"/>
                <a:gd name="connsiteX6" fmla="*/ 512614 w 1074796"/>
                <a:gd name="connsiteY6" fmla="*/ 479452 h 3100336"/>
                <a:gd name="connsiteX7" fmla="*/ 512614 w 1074796"/>
                <a:gd name="connsiteY7" fmla="*/ 1248417 h 3100336"/>
                <a:gd name="connsiteX8" fmla="*/ 950744 w 1074796"/>
                <a:gd name="connsiteY8" fmla="*/ 1248417 h 3100336"/>
                <a:gd name="connsiteX9" fmla="*/ 950744 w 1074796"/>
                <a:gd name="connsiteY9" fmla="*/ 1727956 h 3100336"/>
                <a:gd name="connsiteX10" fmla="*/ 512614 w 1074796"/>
                <a:gd name="connsiteY10" fmla="*/ 1727956 h 3100336"/>
                <a:gd name="connsiteX11" fmla="*/ 512614 w 1074796"/>
                <a:gd name="connsiteY11" fmla="*/ 2620798 h 3100336"/>
                <a:gd name="connsiteX12" fmla="*/ 1074796 w 1074796"/>
                <a:gd name="connsiteY12" fmla="*/ 2620798 h 310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4796" h="3100336">
                  <a:moveTo>
                    <a:pt x="1074796" y="2620798"/>
                  </a:moveTo>
                  <a:lnTo>
                    <a:pt x="1074796" y="3100337"/>
                  </a:lnTo>
                  <a:lnTo>
                    <a:pt x="0" y="3100337"/>
                  </a:lnTo>
                  <a:lnTo>
                    <a:pt x="0" y="0"/>
                  </a:lnTo>
                  <a:lnTo>
                    <a:pt x="1070716" y="0"/>
                  </a:lnTo>
                  <a:lnTo>
                    <a:pt x="1070716" y="479452"/>
                  </a:lnTo>
                  <a:lnTo>
                    <a:pt x="512614" y="479452"/>
                  </a:lnTo>
                  <a:lnTo>
                    <a:pt x="512614" y="1248417"/>
                  </a:lnTo>
                  <a:lnTo>
                    <a:pt x="950744" y="1248417"/>
                  </a:lnTo>
                  <a:lnTo>
                    <a:pt x="950744" y="1727956"/>
                  </a:lnTo>
                  <a:lnTo>
                    <a:pt x="512614" y="1727956"/>
                  </a:lnTo>
                  <a:lnTo>
                    <a:pt x="512614" y="2620798"/>
                  </a:lnTo>
                  <a:lnTo>
                    <a:pt x="1074796" y="262079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grpSp>
          <p:nvGrpSpPr>
            <p:cNvPr id="17" name="Graphique 7">
              <a:extLst>
                <a:ext uri="{FF2B5EF4-FFF2-40B4-BE49-F238E27FC236}">
                  <a16:creationId xmlns:a16="http://schemas.microsoft.com/office/drawing/2014/main" id="{A99B9251-9B9A-D6A1-65E5-DA8B4AD9D769}"/>
                </a:ext>
              </a:extLst>
            </p:cNvPr>
            <p:cNvGrpSpPr/>
            <p:nvPr/>
          </p:nvGrpSpPr>
          <p:grpSpPr>
            <a:xfrm>
              <a:off x="958402" y="41321"/>
              <a:ext cx="10369642" cy="6778655"/>
              <a:chOff x="958402" y="41321"/>
              <a:chExt cx="10369642" cy="6778655"/>
            </a:xfrm>
            <a:grpFill/>
          </p:grpSpPr>
          <p:sp>
            <p:nvSpPr>
              <p:cNvPr id="18" name="Forme libre : forme 17">
                <a:extLst>
                  <a:ext uri="{FF2B5EF4-FFF2-40B4-BE49-F238E27FC236}">
                    <a16:creationId xmlns:a16="http://schemas.microsoft.com/office/drawing/2014/main" id="{6A867A11-7B00-9BF7-7546-2EF15C1969D9}"/>
                  </a:ext>
                </a:extLst>
              </p:cNvPr>
              <p:cNvSpPr/>
              <p:nvPr/>
            </p:nvSpPr>
            <p:spPr>
              <a:xfrm>
                <a:off x="9992732" y="41321"/>
                <a:ext cx="1335312" cy="3100423"/>
              </a:xfrm>
              <a:custGeom>
                <a:avLst/>
                <a:gdLst>
                  <a:gd name="connsiteX0" fmla="*/ 661493 w 1335312"/>
                  <a:gd name="connsiteY0" fmla="*/ 479539 h 3100423"/>
                  <a:gd name="connsiteX1" fmla="*/ 512700 w 1335312"/>
                  <a:gd name="connsiteY1" fmla="*/ 479539 h 3100423"/>
                  <a:gd name="connsiteX2" fmla="*/ 512700 w 1335312"/>
                  <a:gd name="connsiteY2" fmla="*/ 2620885 h 3100423"/>
                  <a:gd name="connsiteX3" fmla="*/ 661493 w 1335312"/>
                  <a:gd name="connsiteY3" fmla="*/ 2620885 h 3100423"/>
                  <a:gd name="connsiteX4" fmla="*/ 818533 w 1335312"/>
                  <a:gd name="connsiteY4" fmla="*/ 2455511 h 3100423"/>
                  <a:gd name="connsiteX5" fmla="*/ 818533 w 1335312"/>
                  <a:gd name="connsiteY5" fmla="*/ 644912 h 3100423"/>
                  <a:gd name="connsiteX6" fmla="*/ 661493 w 1335312"/>
                  <a:gd name="connsiteY6" fmla="*/ 479539 h 3100423"/>
                  <a:gd name="connsiteX7" fmla="*/ 1335313 w 1335312"/>
                  <a:gd name="connsiteY7" fmla="*/ 644912 h 3100423"/>
                  <a:gd name="connsiteX8" fmla="*/ 1335313 w 1335312"/>
                  <a:gd name="connsiteY8" fmla="*/ 2455598 h 3100423"/>
                  <a:gd name="connsiteX9" fmla="*/ 661493 w 1335312"/>
                  <a:gd name="connsiteY9" fmla="*/ 3100424 h 3100423"/>
                  <a:gd name="connsiteX10" fmla="*/ 0 w 1335312"/>
                  <a:gd name="connsiteY10" fmla="*/ 3100424 h 3100423"/>
                  <a:gd name="connsiteX11" fmla="*/ 0 w 1335312"/>
                  <a:gd name="connsiteY11" fmla="*/ 0 h 3100423"/>
                  <a:gd name="connsiteX12" fmla="*/ 661493 w 1335312"/>
                  <a:gd name="connsiteY12" fmla="*/ 0 h 3100423"/>
                  <a:gd name="connsiteX13" fmla="*/ 1335313 w 1335312"/>
                  <a:gd name="connsiteY13" fmla="*/ 644826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35312" h="3100423">
                    <a:moveTo>
                      <a:pt x="661493" y="479539"/>
                    </a:moveTo>
                    <a:lnTo>
                      <a:pt x="512700" y="479539"/>
                    </a:lnTo>
                    <a:lnTo>
                      <a:pt x="512700" y="2620885"/>
                    </a:lnTo>
                    <a:lnTo>
                      <a:pt x="661493" y="2620885"/>
                    </a:lnTo>
                    <a:cubicBezTo>
                      <a:pt x="756550" y="2620885"/>
                      <a:pt x="818533" y="2558902"/>
                      <a:pt x="818533" y="2455511"/>
                    </a:cubicBezTo>
                    <a:lnTo>
                      <a:pt x="818533" y="644912"/>
                    </a:lnTo>
                    <a:cubicBezTo>
                      <a:pt x="818533" y="541608"/>
                      <a:pt x="756550" y="479539"/>
                      <a:pt x="661493" y="479539"/>
                    </a:cubicBezTo>
                    <a:moveTo>
                      <a:pt x="1335313" y="644912"/>
                    </a:moveTo>
                    <a:lnTo>
                      <a:pt x="1335313" y="2455598"/>
                    </a:lnTo>
                    <a:cubicBezTo>
                      <a:pt x="1335313" y="2831746"/>
                      <a:pt x="1062469" y="3100424"/>
                      <a:pt x="661493" y="3100424"/>
                    </a:cubicBezTo>
                    <a:lnTo>
                      <a:pt x="0" y="3100424"/>
                    </a:lnTo>
                    <a:lnTo>
                      <a:pt x="0" y="0"/>
                    </a:lnTo>
                    <a:lnTo>
                      <a:pt x="661493" y="0"/>
                    </a:lnTo>
                    <a:cubicBezTo>
                      <a:pt x="1062469" y="0"/>
                      <a:pt x="1335313" y="268677"/>
                      <a:pt x="1335313" y="644826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9" name="Forme libre : forme 18">
                <a:extLst>
                  <a:ext uri="{FF2B5EF4-FFF2-40B4-BE49-F238E27FC236}">
                    <a16:creationId xmlns:a16="http://schemas.microsoft.com/office/drawing/2014/main" id="{CCA51507-C49C-2B7D-AE8A-7D7BDDD98BC5}"/>
                  </a:ext>
                </a:extLst>
              </p:cNvPr>
              <p:cNvSpPr/>
              <p:nvPr/>
            </p:nvSpPr>
            <p:spPr>
              <a:xfrm>
                <a:off x="958402" y="3719553"/>
                <a:ext cx="1347640" cy="3100423"/>
              </a:xfrm>
              <a:custGeom>
                <a:avLst/>
                <a:gdLst>
                  <a:gd name="connsiteX0" fmla="*/ 830860 w 1347640"/>
                  <a:gd name="connsiteY0" fmla="*/ 1860167 h 3100423"/>
                  <a:gd name="connsiteX1" fmla="*/ 673733 w 1347640"/>
                  <a:gd name="connsiteY1" fmla="*/ 1694881 h 3100423"/>
                  <a:gd name="connsiteX2" fmla="*/ 512527 w 1347640"/>
                  <a:gd name="connsiteY2" fmla="*/ 1694881 h 3100423"/>
                  <a:gd name="connsiteX3" fmla="*/ 512527 w 1347640"/>
                  <a:gd name="connsiteY3" fmla="*/ 2620798 h 3100423"/>
                  <a:gd name="connsiteX4" fmla="*/ 673733 w 1347640"/>
                  <a:gd name="connsiteY4" fmla="*/ 2620798 h 3100423"/>
                  <a:gd name="connsiteX5" fmla="*/ 830860 w 1347640"/>
                  <a:gd name="connsiteY5" fmla="*/ 2455425 h 3100423"/>
                  <a:gd name="connsiteX6" fmla="*/ 830860 w 1347640"/>
                  <a:gd name="connsiteY6" fmla="*/ 1860167 h 3100423"/>
                  <a:gd name="connsiteX7" fmla="*/ 512527 w 1347640"/>
                  <a:gd name="connsiteY7" fmla="*/ 479452 h 3100423"/>
                  <a:gd name="connsiteX8" fmla="*/ 512527 w 1347640"/>
                  <a:gd name="connsiteY8" fmla="*/ 1215342 h 3100423"/>
                  <a:gd name="connsiteX9" fmla="*/ 653073 w 1347640"/>
                  <a:gd name="connsiteY9" fmla="*/ 1215342 h 3100423"/>
                  <a:gd name="connsiteX10" fmla="*/ 810199 w 1347640"/>
                  <a:gd name="connsiteY10" fmla="*/ 1049968 h 3100423"/>
                  <a:gd name="connsiteX11" fmla="*/ 810199 w 1347640"/>
                  <a:gd name="connsiteY11" fmla="*/ 644826 h 3100423"/>
                  <a:gd name="connsiteX12" fmla="*/ 653073 w 1347640"/>
                  <a:gd name="connsiteY12" fmla="*/ 479452 h 3100423"/>
                  <a:gd name="connsiteX13" fmla="*/ 512527 w 1347640"/>
                  <a:gd name="connsiteY13" fmla="*/ 479452 h 3100423"/>
                  <a:gd name="connsiteX14" fmla="*/ 1347640 w 1347640"/>
                  <a:gd name="connsiteY14" fmla="*/ 1905743 h 3100423"/>
                  <a:gd name="connsiteX15" fmla="*/ 1347640 w 1347640"/>
                  <a:gd name="connsiteY15" fmla="*/ 2459678 h 3100423"/>
                  <a:gd name="connsiteX16" fmla="*/ 673820 w 1347640"/>
                  <a:gd name="connsiteY16" fmla="*/ 3100424 h 3100423"/>
                  <a:gd name="connsiteX17" fmla="*/ 0 w 1347640"/>
                  <a:gd name="connsiteY17" fmla="*/ 3100424 h 3100423"/>
                  <a:gd name="connsiteX18" fmla="*/ 0 w 1347640"/>
                  <a:gd name="connsiteY18" fmla="*/ 0 h 3100423"/>
                  <a:gd name="connsiteX19" fmla="*/ 653159 w 1347640"/>
                  <a:gd name="connsiteY19" fmla="*/ 0 h 3100423"/>
                  <a:gd name="connsiteX20" fmla="*/ 1326980 w 1347640"/>
                  <a:gd name="connsiteY20" fmla="*/ 644913 h 3100423"/>
                  <a:gd name="connsiteX21" fmla="*/ 1326980 w 1347640"/>
                  <a:gd name="connsiteY21" fmla="*/ 1004567 h 3100423"/>
                  <a:gd name="connsiteX22" fmla="*/ 1128532 w 1347640"/>
                  <a:gd name="connsiteY22" fmla="*/ 1446951 h 3100423"/>
                  <a:gd name="connsiteX23" fmla="*/ 1347640 w 1347640"/>
                  <a:gd name="connsiteY23" fmla="*/ 1905830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47640" h="3100423">
                    <a:moveTo>
                      <a:pt x="830860" y="1860167"/>
                    </a:moveTo>
                    <a:cubicBezTo>
                      <a:pt x="830860" y="1756863"/>
                      <a:pt x="768877" y="1694881"/>
                      <a:pt x="673733" y="1694881"/>
                    </a:cubicBezTo>
                    <a:lnTo>
                      <a:pt x="512527" y="1694881"/>
                    </a:lnTo>
                    <a:lnTo>
                      <a:pt x="512527" y="2620798"/>
                    </a:lnTo>
                    <a:lnTo>
                      <a:pt x="673733" y="2620798"/>
                    </a:lnTo>
                    <a:cubicBezTo>
                      <a:pt x="768877" y="2620798"/>
                      <a:pt x="830860" y="2558815"/>
                      <a:pt x="830860" y="2455425"/>
                    </a:cubicBezTo>
                    <a:lnTo>
                      <a:pt x="830860" y="1860167"/>
                    </a:lnTo>
                    <a:close/>
                    <a:moveTo>
                      <a:pt x="512527" y="479452"/>
                    </a:moveTo>
                    <a:lnTo>
                      <a:pt x="512527" y="1215342"/>
                    </a:lnTo>
                    <a:lnTo>
                      <a:pt x="653073" y="1215342"/>
                    </a:lnTo>
                    <a:cubicBezTo>
                      <a:pt x="748217" y="1215342"/>
                      <a:pt x="810199" y="1153360"/>
                      <a:pt x="810199" y="1049968"/>
                    </a:cubicBezTo>
                    <a:lnTo>
                      <a:pt x="810199" y="644826"/>
                    </a:lnTo>
                    <a:cubicBezTo>
                      <a:pt x="810199" y="541522"/>
                      <a:pt x="748217" y="479452"/>
                      <a:pt x="653073" y="479452"/>
                    </a:cubicBezTo>
                    <a:lnTo>
                      <a:pt x="512527" y="479452"/>
                    </a:lnTo>
                    <a:close/>
                    <a:moveTo>
                      <a:pt x="1347640" y="1905743"/>
                    </a:moveTo>
                    <a:lnTo>
                      <a:pt x="1347640" y="2459678"/>
                    </a:lnTo>
                    <a:cubicBezTo>
                      <a:pt x="1347640" y="2831659"/>
                      <a:pt x="1074796" y="3100424"/>
                      <a:pt x="673820" y="3100424"/>
                    </a:cubicBezTo>
                    <a:lnTo>
                      <a:pt x="0" y="3100424"/>
                    </a:lnTo>
                    <a:lnTo>
                      <a:pt x="0" y="0"/>
                    </a:lnTo>
                    <a:lnTo>
                      <a:pt x="653159" y="0"/>
                    </a:lnTo>
                    <a:cubicBezTo>
                      <a:pt x="1054135" y="0"/>
                      <a:pt x="1326980" y="268677"/>
                      <a:pt x="1326980" y="644913"/>
                    </a:cubicBezTo>
                    <a:lnTo>
                      <a:pt x="1326980" y="1004567"/>
                    </a:lnTo>
                    <a:cubicBezTo>
                      <a:pt x="1326980" y="1182354"/>
                      <a:pt x="1256663" y="1339394"/>
                      <a:pt x="1128532" y="1446951"/>
                    </a:cubicBezTo>
                    <a:cubicBezTo>
                      <a:pt x="1269077" y="1550255"/>
                      <a:pt x="1347640" y="1711549"/>
                      <a:pt x="1347640" y="1905830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0" name="Forme libre : forme 19">
              <a:extLst>
                <a:ext uri="{FF2B5EF4-FFF2-40B4-BE49-F238E27FC236}">
                  <a16:creationId xmlns:a16="http://schemas.microsoft.com/office/drawing/2014/main" id="{B10E9077-5B01-3BC3-EEEA-094623A7FA35}"/>
                </a:ext>
              </a:extLst>
            </p:cNvPr>
            <p:cNvSpPr/>
            <p:nvPr/>
          </p:nvSpPr>
          <p:spPr>
            <a:xfrm>
              <a:off x="2285295" y="3719553"/>
              <a:ext cx="1430370" cy="3100423"/>
            </a:xfrm>
            <a:custGeom>
              <a:avLst/>
              <a:gdLst>
                <a:gd name="connsiteX0" fmla="*/ 971492 w 1430370"/>
                <a:gd name="connsiteY0" fmla="*/ 2062783 h 3100423"/>
                <a:gd name="connsiteX1" fmla="*/ 971492 w 1430370"/>
                <a:gd name="connsiteY1" fmla="*/ 3100424 h 3100423"/>
                <a:gd name="connsiteX2" fmla="*/ 458878 w 1430370"/>
                <a:gd name="connsiteY2" fmla="*/ 3100424 h 3100423"/>
                <a:gd name="connsiteX3" fmla="*/ 458878 w 1430370"/>
                <a:gd name="connsiteY3" fmla="*/ 2079363 h 3100423"/>
                <a:gd name="connsiteX4" fmla="*/ 0 w 1430370"/>
                <a:gd name="connsiteY4" fmla="*/ 0 h 3100423"/>
                <a:gd name="connsiteX5" fmla="*/ 525028 w 1430370"/>
                <a:gd name="connsiteY5" fmla="*/ 0 h 3100423"/>
                <a:gd name="connsiteX6" fmla="*/ 723476 w 1430370"/>
                <a:gd name="connsiteY6" fmla="*/ 1264910 h 3100423"/>
                <a:gd name="connsiteX7" fmla="*/ 917757 w 1430370"/>
                <a:gd name="connsiteY7" fmla="*/ 0 h 3100423"/>
                <a:gd name="connsiteX8" fmla="*/ 1430370 w 1430370"/>
                <a:gd name="connsiteY8" fmla="*/ 0 h 3100423"/>
                <a:gd name="connsiteX9" fmla="*/ 971492 w 1430370"/>
                <a:gd name="connsiteY9" fmla="*/ 2062783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0370" h="3100423">
                  <a:moveTo>
                    <a:pt x="971492" y="2062783"/>
                  </a:moveTo>
                  <a:lnTo>
                    <a:pt x="971492" y="3100424"/>
                  </a:lnTo>
                  <a:lnTo>
                    <a:pt x="458878" y="3100424"/>
                  </a:lnTo>
                  <a:lnTo>
                    <a:pt x="458878" y="2079363"/>
                  </a:lnTo>
                  <a:lnTo>
                    <a:pt x="0" y="0"/>
                  </a:lnTo>
                  <a:lnTo>
                    <a:pt x="525028" y="0"/>
                  </a:lnTo>
                  <a:lnTo>
                    <a:pt x="723476" y="1264910"/>
                  </a:lnTo>
                  <a:lnTo>
                    <a:pt x="917757" y="0"/>
                  </a:lnTo>
                  <a:lnTo>
                    <a:pt x="1430370" y="0"/>
                  </a:lnTo>
                  <a:lnTo>
                    <a:pt x="971492" y="206278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" name="Forme libre : forme 20">
              <a:extLst>
                <a:ext uri="{FF2B5EF4-FFF2-40B4-BE49-F238E27FC236}">
                  <a16:creationId xmlns:a16="http://schemas.microsoft.com/office/drawing/2014/main" id="{63D56C57-1EAC-C3F2-5693-04860AF775D7}"/>
                </a:ext>
              </a:extLst>
            </p:cNvPr>
            <p:cNvSpPr/>
            <p:nvPr/>
          </p:nvSpPr>
          <p:spPr>
            <a:xfrm>
              <a:off x="4240606" y="3719553"/>
              <a:ext cx="1252583" cy="3100423"/>
            </a:xfrm>
            <a:custGeom>
              <a:avLst/>
              <a:gdLst>
                <a:gd name="connsiteX0" fmla="*/ 1252583 w 1252583"/>
                <a:gd name="connsiteY0" fmla="*/ 479539 h 3100423"/>
                <a:gd name="connsiteX1" fmla="*/ 880515 w 1252583"/>
                <a:gd name="connsiteY1" fmla="*/ 479539 h 3100423"/>
                <a:gd name="connsiteX2" fmla="*/ 880515 w 1252583"/>
                <a:gd name="connsiteY2" fmla="*/ 3100424 h 3100423"/>
                <a:gd name="connsiteX3" fmla="*/ 367901 w 1252583"/>
                <a:gd name="connsiteY3" fmla="*/ 3100424 h 3100423"/>
                <a:gd name="connsiteX4" fmla="*/ 367901 w 1252583"/>
                <a:gd name="connsiteY4" fmla="*/ 479539 h 3100423"/>
                <a:gd name="connsiteX5" fmla="*/ 0 w 1252583"/>
                <a:gd name="connsiteY5" fmla="*/ 479539 h 3100423"/>
                <a:gd name="connsiteX6" fmla="*/ 0 w 1252583"/>
                <a:gd name="connsiteY6" fmla="*/ 0 h 3100423"/>
                <a:gd name="connsiteX7" fmla="*/ 1252583 w 1252583"/>
                <a:gd name="connsiteY7" fmla="*/ 0 h 3100423"/>
                <a:gd name="connsiteX8" fmla="*/ 1252583 w 1252583"/>
                <a:gd name="connsiteY8" fmla="*/ 479539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2583" h="3100423">
                  <a:moveTo>
                    <a:pt x="1252583" y="479539"/>
                  </a:moveTo>
                  <a:lnTo>
                    <a:pt x="880515" y="479539"/>
                  </a:lnTo>
                  <a:lnTo>
                    <a:pt x="880515" y="3100424"/>
                  </a:lnTo>
                  <a:lnTo>
                    <a:pt x="367901" y="3100424"/>
                  </a:lnTo>
                  <a:lnTo>
                    <a:pt x="367901" y="479539"/>
                  </a:lnTo>
                  <a:lnTo>
                    <a:pt x="0" y="479539"/>
                  </a:lnTo>
                  <a:lnTo>
                    <a:pt x="0" y="0"/>
                  </a:lnTo>
                  <a:lnTo>
                    <a:pt x="1252583" y="0"/>
                  </a:lnTo>
                  <a:lnTo>
                    <a:pt x="1252583" y="47953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grpSp>
          <p:nvGrpSpPr>
            <p:cNvPr id="22" name="Graphique 7">
              <a:extLst>
                <a:ext uri="{FF2B5EF4-FFF2-40B4-BE49-F238E27FC236}">
                  <a16:creationId xmlns:a16="http://schemas.microsoft.com/office/drawing/2014/main" id="{A3DA8161-3135-1E5C-3BEA-ECC952793A75}"/>
                </a:ext>
              </a:extLst>
            </p:cNvPr>
            <p:cNvGrpSpPr/>
            <p:nvPr/>
          </p:nvGrpSpPr>
          <p:grpSpPr>
            <a:xfrm>
              <a:off x="5629655" y="3678231"/>
              <a:ext cx="4299010" cy="3182980"/>
              <a:chOff x="5629655" y="3678231"/>
              <a:chExt cx="4299010" cy="3182980"/>
            </a:xfrm>
            <a:grpFill/>
          </p:grpSpPr>
          <p:sp>
            <p:nvSpPr>
              <p:cNvPr id="23" name="Forme libre : forme 22">
                <a:extLst>
                  <a:ext uri="{FF2B5EF4-FFF2-40B4-BE49-F238E27FC236}">
                    <a16:creationId xmlns:a16="http://schemas.microsoft.com/office/drawing/2014/main" id="{D087F45F-E2C4-81AA-C870-28E47547511F}"/>
                  </a:ext>
                </a:extLst>
              </p:cNvPr>
              <p:cNvSpPr/>
              <p:nvPr/>
            </p:nvSpPr>
            <p:spPr>
              <a:xfrm>
                <a:off x="5629655" y="3719553"/>
                <a:ext cx="1388961" cy="3100423"/>
              </a:xfrm>
              <a:custGeom>
                <a:avLst/>
                <a:gdLst>
                  <a:gd name="connsiteX0" fmla="*/ 512527 w 1388961"/>
                  <a:gd name="connsiteY0" fmla="*/ 1504767 h 3100423"/>
                  <a:gd name="connsiteX1" fmla="*/ 628245 w 1388961"/>
                  <a:gd name="connsiteY1" fmla="*/ 1504767 h 3100423"/>
                  <a:gd name="connsiteX2" fmla="*/ 814279 w 1388961"/>
                  <a:gd name="connsiteY2" fmla="*/ 1260831 h 3100423"/>
                  <a:gd name="connsiteX3" fmla="*/ 814279 w 1388961"/>
                  <a:gd name="connsiteY3" fmla="*/ 719309 h 3100423"/>
                  <a:gd name="connsiteX4" fmla="*/ 628245 w 1388961"/>
                  <a:gd name="connsiteY4" fmla="*/ 479539 h 3100423"/>
                  <a:gd name="connsiteX5" fmla="*/ 512527 w 1388961"/>
                  <a:gd name="connsiteY5" fmla="*/ 479539 h 3100423"/>
                  <a:gd name="connsiteX6" fmla="*/ 512527 w 1388961"/>
                  <a:gd name="connsiteY6" fmla="*/ 1504767 h 3100423"/>
                  <a:gd name="connsiteX7" fmla="*/ 851520 w 1388961"/>
                  <a:gd name="connsiteY7" fmla="*/ 3100424 h 3100423"/>
                  <a:gd name="connsiteX8" fmla="*/ 669653 w 1388961"/>
                  <a:gd name="connsiteY8" fmla="*/ 1984306 h 3100423"/>
                  <a:gd name="connsiteX9" fmla="*/ 512614 w 1388961"/>
                  <a:gd name="connsiteY9" fmla="*/ 1984306 h 3100423"/>
                  <a:gd name="connsiteX10" fmla="*/ 512614 w 1388961"/>
                  <a:gd name="connsiteY10" fmla="*/ 3100424 h 3100423"/>
                  <a:gd name="connsiteX11" fmla="*/ 0 w 1388961"/>
                  <a:gd name="connsiteY11" fmla="*/ 3100424 h 3100423"/>
                  <a:gd name="connsiteX12" fmla="*/ 0 w 1388961"/>
                  <a:gd name="connsiteY12" fmla="*/ 0 h 3100423"/>
                  <a:gd name="connsiteX13" fmla="*/ 628331 w 1388961"/>
                  <a:gd name="connsiteY13" fmla="*/ 0 h 3100423"/>
                  <a:gd name="connsiteX14" fmla="*/ 1331059 w 1388961"/>
                  <a:gd name="connsiteY14" fmla="*/ 727556 h 3100423"/>
                  <a:gd name="connsiteX15" fmla="*/ 1331059 w 1388961"/>
                  <a:gd name="connsiteY15" fmla="*/ 1256663 h 3100423"/>
                  <a:gd name="connsiteX16" fmla="*/ 1145025 w 1388961"/>
                  <a:gd name="connsiteY16" fmla="*/ 1789938 h 3100423"/>
                  <a:gd name="connsiteX17" fmla="*/ 1388962 w 1388961"/>
                  <a:gd name="connsiteY17" fmla="*/ 3100337 h 3100423"/>
                  <a:gd name="connsiteX18" fmla="*/ 851520 w 1388961"/>
                  <a:gd name="connsiteY18" fmla="*/ 3100337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88961" h="3100423">
                    <a:moveTo>
                      <a:pt x="512527" y="1504767"/>
                    </a:moveTo>
                    <a:lnTo>
                      <a:pt x="628245" y="1504767"/>
                    </a:lnTo>
                    <a:cubicBezTo>
                      <a:pt x="756376" y="1504767"/>
                      <a:pt x="814279" y="1446865"/>
                      <a:pt x="814279" y="1260831"/>
                    </a:cubicBezTo>
                    <a:lnTo>
                      <a:pt x="814279" y="719309"/>
                    </a:lnTo>
                    <a:cubicBezTo>
                      <a:pt x="814279" y="541608"/>
                      <a:pt x="756463" y="479539"/>
                      <a:pt x="628245" y="479539"/>
                    </a:cubicBezTo>
                    <a:lnTo>
                      <a:pt x="512527" y="479539"/>
                    </a:lnTo>
                    <a:lnTo>
                      <a:pt x="512527" y="1504767"/>
                    </a:lnTo>
                    <a:close/>
                    <a:moveTo>
                      <a:pt x="851520" y="3100424"/>
                    </a:moveTo>
                    <a:lnTo>
                      <a:pt x="669653" y="1984306"/>
                    </a:lnTo>
                    <a:lnTo>
                      <a:pt x="512614" y="1984306"/>
                    </a:lnTo>
                    <a:lnTo>
                      <a:pt x="512614" y="3100424"/>
                    </a:lnTo>
                    <a:lnTo>
                      <a:pt x="0" y="3100424"/>
                    </a:lnTo>
                    <a:lnTo>
                      <a:pt x="0" y="0"/>
                    </a:lnTo>
                    <a:lnTo>
                      <a:pt x="628331" y="0"/>
                    </a:lnTo>
                    <a:cubicBezTo>
                      <a:pt x="1062382" y="0"/>
                      <a:pt x="1331059" y="268764"/>
                      <a:pt x="1331059" y="727556"/>
                    </a:cubicBezTo>
                    <a:lnTo>
                      <a:pt x="1331059" y="1256663"/>
                    </a:lnTo>
                    <a:cubicBezTo>
                      <a:pt x="1331059" y="1484019"/>
                      <a:pt x="1264910" y="1665973"/>
                      <a:pt x="1145025" y="1789938"/>
                    </a:cubicBezTo>
                    <a:lnTo>
                      <a:pt x="1388962" y="3100337"/>
                    </a:lnTo>
                    <a:lnTo>
                      <a:pt x="851520" y="3100337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4" name="Forme libre : forme 23">
                <a:extLst>
                  <a:ext uri="{FF2B5EF4-FFF2-40B4-BE49-F238E27FC236}">
                    <a16:creationId xmlns:a16="http://schemas.microsoft.com/office/drawing/2014/main" id="{A33E4D8B-277D-DC89-A8CC-DC130076DF5C}"/>
                  </a:ext>
                </a:extLst>
              </p:cNvPr>
              <p:cNvSpPr/>
              <p:nvPr/>
            </p:nvSpPr>
            <p:spPr>
              <a:xfrm>
                <a:off x="7130168" y="3719553"/>
                <a:ext cx="1343560" cy="3137664"/>
              </a:xfrm>
              <a:custGeom>
                <a:avLst/>
                <a:gdLst>
                  <a:gd name="connsiteX0" fmla="*/ 1343474 w 1343560"/>
                  <a:gd name="connsiteY0" fmla="*/ 0 h 3137664"/>
                  <a:gd name="connsiteX1" fmla="*/ 1343474 w 1343560"/>
                  <a:gd name="connsiteY1" fmla="*/ 2492753 h 3137664"/>
                  <a:gd name="connsiteX2" fmla="*/ 673820 w 1343560"/>
                  <a:gd name="connsiteY2" fmla="*/ 3137665 h 3137664"/>
                  <a:gd name="connsiteX3" fmla="*/ 0 w 1343560"/>
                  <a:gd name="connsiteY3" fmla="*/ 2492753 h 3137664"/>
                  <a:gd name="connsiteX4" fmla="*/ 0 w 1343560"/>
                  <a:gd name="connsiteY4" fmla="*/ 0 h 3137664"/>
                  <a:gd name="connsiteX5" fmla="*/ 516694 w 1343560"/>
                  <a:gd name="connsiteY5" fmla="*/ 0 h 3137664"/>
                  <a:gd name="connsiteX6" fmla="*/ 516694 w 1343560"/>
                  <a:gd name="connsiteY6" fmla="*/ 2492753 h 3137664"/>
                  <a:gd name="connsiteX7" fmla="*/ 673820 w 1343560"/>
                  <a:gd name="connsiteY7" fmla="*/ 2658126 h 3137664"/>
                  <a:gd name="connsiteX8" fmla="*/ 826780 w 1343560"/>
                  <a:gd name="connsiteY8" fmla="*/ 2492753 h 3137664"/>
                  <a:gd name="connsiteX9" fmla="*/ 826780 w 1343560"/>
                  <a:gd name="connsiteY9" fmla="*/ 0 h 3137664"/>
                  <a:gd name="connsiteX10" fmla="*/ 1343561 w 1343560"/>
                  <a:gd name="connsiteY10" fmla="*/ 0 h 3137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43560" h="3137664">
                    <a:moveTo>
                      <a:pt x="1343474" y="0"/>
                    </a:moveTo>
                    <a:lnTo>
                      <a:pt x="1343474" y="2492753"/>
                    </a:lnTo>
                    <a:cubicBezTo>
                      <a:pt x="1343474" y="2868901"/>
                      <a:pt x="1070629" y="3137665"/>
                      <a:pt x="673820" y="3137665"/>
                    </a:cubicBezTo>
                    <a:cubicBezTo>
                      <a:pt x="277011" y="3137665"/>
                      <a:pt x="0" y="2868901"/>
                      <a:pt x="0" y="2492753"/>
                    </a:cubicBezTo>
                    <a:lnTo>
                      <a:pt x="0" y="0"/>
                    </a:lnTo>
                    <a:lnTo>
                      <a:pt x="516694" y="0"/>
                    </a:lnTo>
                    <a:lnTo>
                      <a:pt x="516694" y="2492753"/>
                    </a:lnTo>
                    <a:cubicBezTo>
                      <a:pt x="516694" y="2596057"/>
                      <a:pt x="578676" y="2658126"/>
                      <a:pt x="673820" y="2658126"/>
                    </a:cubicBezTo>
                    <a:cubicBezTo>
                      <a:pt x="768964" y="2658126"/>
                      <a:pt x="826780" y="2596057"/>
                      <a:pt x="826780" y="2492753"/>
                    </a:cubicBezTo>
                    <a:lnTo>
                      <a:pt x="826780" y="0"/>
                    </a:lnTo>
                    <a:lnTo>
                      <a:pt x="1343561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5" name="Forme libre : forme 24">
                <a:extLst>
                  <a:ext uri="{FF2B5EF4-FFF2-40B4-BE49-F238E27FC236}">
                    <a16:creationId xmlns:a16="http://schemas.microsoft.com/office/drawing/2014/main" id="{F14F64B9-ED9F-D3B8-B477-AE5E557B8767}"/>
                  </a:ext>
                </a:extLst>
              </p:cNvPr>
              <p:cNvSpPr/>
              <p:nvPr/>
            </p:nvSpPr>
            <p:spPr>
              <a:xfrm>
                <a:off x="8634761" y="3678231"/>
                <a:ext cx="1293904" cy="3182980"/>
              </a:xfrm>
              <a:custGeom>
                <a:avLst/>
                <a:gdLst>
                  <a:gd name="connsiteX0" fmla="*/ 777211 w 1293904"/>
                  <a:gd name="connsiteY0" fmla="*/ 1033475 h 3182980"/>
                  <a:gd name="connsiteX1" fmla="*/ 777211 w 1293904"/>
                  <a:gd name="connsiteY1" fmla="*/ 624165 h 3182980"/>
                  <a:gd name="connsiteX2" fmla="*/ 644912 w 1293904"/>
                  <a:gd name="connsiteY2" fmla="*/ 479452 h 3182980"/>
                  <a:gd name="connsiteX3" fmla="*/ 512614 w 1293904"/>
                  <a:gd name="connsiteY3" fmla="*/ 624165 h 3182980"/>
                  <a:gd name="connsiteX4" fmla="*/ 512614 w 1293904"/>
                  <a:gd name="connsiteY4" fmla="*/ 872181 h 3182980"/>
                  <a:gd name="connsiteX5" fmla="*/ 835027 w 1293904"/>
                  <a:gd name="connsiteY5" fmla="*/ 1339307 h 3182980"/>
                  <a:gd name="connsiteX6" fmla="*/ 1293905 w 1293904"/>
                  <a:gd name="connsiteY6" fmla="*/ 2104017 h 3182980"/>
                  <a:gd name="connsiteX7" fmla="*/ 1293905 w 1293904"/>
                  <a:gd name="connsiteY7" fmla="*/ 2542235 h 3182980"/>
                  <a:gd name="connsiteX8" fmla="*/ 644912 w 1293904"/>
                  <a:gd name="connsiteY8" fmla="*/ 3182980 h 3182980"/>
                  <a:gd name="connsiteX9" fmla="*/ 0 w 1293904"/>
                  <a:gd name="connsiteY9" fmla="*/ 2542235 h 3182980"/>
                  <a:gd name="connsiteX10" fmla="*/ 0 w 1293904"/>
                  <a:gd name="connsiteY10" fmla="*/ 2149506 h 3182980"/>
                  <a:gd name="connsiteX11" fmla="*/ 508534 w 1293904"/>
                  <a:gd name="connsiteY11" fmla="*/ 2149506 h 3182980"/>
                  <a:gd name="connsiteX12" fmla="*/ 508534 w 1293904"/>
                  <a:gd name="connsiteY12" fmla="*/ 2554649 h 3182980"/>
                  <a:gd name="connsiteX13" fmla="*/ 644912 w 1293904"/>
                  <a:gd name="connsiteY13" fmla="*/ 2703441 h 3182980"/>
                  <a:gd name="connsiteX14" fmla="*/ 781291 w 1293904"/>
                  <a:gd name="connsiteY14" fmla="*/ 2554649 h 3182980"/>
                  <a:gd name="connsiteX15" fmla="*/ 781291 w 1293904"/>
                  <a:gd name="connsiteY15" fmla="*/ 2219822 h 3182980"/>
                  <a:gd name="connsiteX16" fmla="*/ 458878 w 1293904"/>
                  <a:gd name="connsiteY16" fmla="*/ 1711375 h 3182980"/>
                  <a:gd name="connsiteX17" fmla="*/ 4167 w 1293904"/>
                  <a:gd name="connsiteY17" fmla="*/ 946578 h 3182980"/>
                  <a:gd name="connsiteX18" fmla="*/ 4167 w 1293904"/>
                  <a:gd name="connsiteY18" fmla="*/ 644826 h 3182980"/>
                  <a:gd name="connsiteX19" fmla="*/ 644912 w 1293904"/>
                  <a:gd name="connsiteY19" fmla="*/ 0 h 3182980"/>
                  <a:gd name="connsiteX20" fmla="*/ 1289825 w 1293904"/>
                  <a:gd name="connsiteY20" fmla="*/ 644826 h 3182980"/>
                  <a:gd name="connsiteX21" fmla="*/ 1289825 w 1293904"/>
                  <a:gd name="connsiteY21" fmla="*/ 1033475 h 3182980"/>
                  <a:gd name="connsiteX22" fmla="*/ 777211 w 1293904"/>
                  <a:gd name="connsiteY22" fmla="*/ 1033475 h 3182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293904" h="3182980">
                    <a:moveTo>
                      <a:pt x="777211" y="1033475"/>
                    </a:moveTo>
                    <a:lnTo>
                      <a:pt x="777211" y="624165"/>
                    </a:lnTo>
                    <a:cubicBezTo>
                      <a:pt x="777211" y="533188"/>
                      <a:pt x="723475" y="479452"/>
                      <a:pt x="644912" y="479452"/>
                    </a:cubicBezTo>
                    <a:cubicBezTo>
                      <a:pt x="570516" y="479452"/>
                      <a:pt x="512614" y="533188"/>
                      <a:pt x="512614" y="624165"/>
                    </a:cubicBezTo>
                    <a:lnTo>
                      <a:pt x="512614" y="872181"/>
                    </a:lnTo>
                    <a:cubicBezTo>
                      <a:pt x="512614" y="1062383"/>
                      <a:pt x="545688" y="1107784"/>
                      <a:pt x="835027" y="1339307"/>
                    </a:cubicBezTo>
                    <a:cubicBezTo>
                      <a:pt x="1219509" y="1645225"/>
                      <a:pt x="1293905" y="1835340"/>
                      <a:pt x="1293905" y="2104017"/>
                    </a:cubicBezTo>
                    <a:lnTo>
                      <a:pt x="1293905" y="2542235"/>
                    </a:lnTo>
                    <a:cubicBezTo>
                      <a:pt x="1293905" y="2955625"/>
                      <a:pt x="1029308" y="3182980"/>
                      <a:pt x="644912" y="3182980"/>
                    </a:cubicBezTo>
                    <a:cubicBezTo>
                      <a:pt x="260517" y="3182980"/>
                      <a:pt x="0" y="2955625"/>
                      <a:pt x="0" y="2542235"/>
                    </a:cubicBezTo>
                    <a:lnTo>
                      <a:pt x="0" y="2149506"/>
                    </a:lnTo>
                    <a:lnTo>
                      <a:pt x="508534" y="2149506"/>
                    </a:lnTo>
                    <a:lnTo>
                      <a:pt x="508534" y="2554649"/>
                    </a:lnTo>
                    <a:cubicBezTo>
                      <a:pt x="508534" y="2649706"/>
                      <a:pt x="570516" y="2703441"/>
                      <a:pt x="644912" y="2703441"/>
                    </a:cubicBezTo>
                    <a:cubicBezTo>
                      <a:pt x="723475" y="2703441"/>
                      <a:pt x="781291" y="2649706"/>
                      <a:pt x="781291" y="2554649"/>
                    </a:cubicBezTo>
                    <a:lnTo>
                      <a:pt x="781291" y="2219822"/>
                    </a:lnTo>
                    <a:cubicBezTo>
                      <a:pt x="781291" y="1971805"/>
                      <a:pt x="719309" y="1926317"/>
                      <a:pt x="458878" y="1711375"/>
                    </a:cubicBezTo>
                    <a:cubicBezTo>
                      <a:pt x="70316" y="1388962"/>
                      <a:pt x="4167" y="1231836"/>
                      <a:pt x="4167" y="946578"/>
                    </a:cubicBezTo>
                    <a:lnTo>
                      <a:pt x="4167" y="644826"/>
                    </a:lnTo>
                    <a:cubicBezTo>
                      <a:pt x="4167" y="252097"/>
                      <a:pt x="264597" y="0"/>
                      <a:pt x="644912" y="0"/>
                    </a:cubicBezTo>
                    <a:cubicBezTo>
                      <a:pt x="1025227" y="0"/>
                      <a:pt x="1289825" y="252184"/>
                      <a:pt x="1289825" y="644826"/>
                    </a:cubicBezTo>
                    <a:lnTo>
                      <a:pt x="1289825" y="1033475"/>
                    </a:lnTo>
                    <a:lnTo>
                      <a:pt x="777211" y="103347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6" name="Forme libre : forme 25">
              <a:extLst>
                <a:ext uri="{FF2B5EF4-FFF2-40B4-BE49-F238E27FC236}">
                  <a16:creationId xmlns:a16="http://schemas.microsoft.com/office/drawing/2014/main" id="{8F6F4775-2EC2-9DAA-7A99-600AABE53602}"/>
                </a:ext>
              </a:extLst>
            </p:cNvPr>
            <p:cNvSpPr/>
            <p:nvPr/>
          </p:nvSpPr>
          <p:spPr>
            <a:xfrm>
              <a:off x="10023810" y="3719553"/>
              <a:ext cx="1252583" cy="3100423"/>
            </a:xfrm>
            <a:custGeom>
              <a:avLst/>
              <a:gdLst>
                <a:gd name="connsiteX0" fmla="*/ 1252584 w 1252583"/>
                <a:gd name="connsiteY0" fmla="*/ 479539 h 3100423"/>
                <a:gd name="connsiteX1" fmla="*/ 880516 w 1252583"/>
                <a:gd name="connsiteY1" fmla="*/ 479539 h 3100423"/>
                <a:gd name="connsiteX2" fmla="*/ 880516 w 1252583"/>
                <a:gd name="connsiteY2" fmla="*/ 3100424 h 3100423"/>
                <a:gd name="connsiteX3" fmla="*/ 367901 w 1252583"/>
                <a:gd name="connsiteY3" fmla="*/ 3100424 h 3100423"/>
                <a:gd name="connsiteX4" fmla="*/ 367901 w 1252583"/>
                <a:gd name="connsiteY4" fmla="*/ 479539 h 3100423"/>
                <a:gd name="connsiteX5" fmla="*/ 0 w 1252583"/>
                <a:gd name="connsiteY5" fmla="*/ 479539 h 3100423"/>
                <a:gd name="connsiteX6" fmla="*/ 0 w 1252583"/>
                <a:gd name="connsiteY6" fmla="*/ 0 h 3100423"/>
                <a:gd name="connsiteX7" fmla="*/ 1252584 w 1252583"/>
                <a:gd name="connsiteY7" fmla="*/ 0 h 3100423"/>
                <a:gd name="connsiteX8" fmla="*/ 1252584 w 1252583"/>
                <a:gd name="connsiteY8" fmla="*/ 479539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2583" h="3100423">
                  <a:moveTo>
                    <a:pt x="1252584" y="479539"/>
                  </a:moveTo>
                  <a:lnTo>
                    <a:pt x="880516" y="479539"/>
                  </a:lnTo>
                  <a:lnTo>
                    <a:pt x="880516" y="3100424"/>
                  </a:lnTo>
                  <a:lnTo>
                    <a:pt x="367901" y="3100424"/>
                  </a:lnTo>
                  <a:lnTo>
                    <a:pt x="367901" y="479539"/>
                  </a:lnTo>
                  <a:lnTo>
                    <a:pt x="0" y="479539"/>
                  </a:lnTo>
                  <a:lnTo>
                    <a:pt x="0" y="0"/>
                  </a:lnTo>
                  <a:lnTo>
                    <a:pt x="1252584" y="0"/>
                  </a:lnTo>
                  <a:lnTo>
                    <a:pt x="1252584" y="47953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pic>
        <p:nvPicPr>
          <p:cNvPr id="2" name="Picture 17" descr="Une image contenant Graphique, Police, logo, graphisme&#10;&#10;Description générée automatiquement">
            <a:extLst>
              <a:ext uri="{FF2B5EF4-FFF2-40B4-BE49-F238E27FC236}">
                <a16:creationId xmlns:a16="http://schemas.microsoft.com/office/drawing/2014/main" id="{9BBBF0BA-99BB-2581-13FA-01AD2220F565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8276" y="6067171"/>
            <a:ext cx="1695447" cy="35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841644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V2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6C7B4FC1-5F10-9CB1-7E39-0007F559DD5E}"/>
              </a:ext>
            </a:extLst>
          </p:cNvPr>
          <p:cNvSpPr/>
          <p:nvPr userDrawn="1"/>
        </p:nvSpPr>
        <p:spPr>
          <a:xfrm>
            <a:off x="308198" y="5670552"/>
            <a:ext cx="11575605" cy="626760"/>
          </a:xfrm>
          <a:custGeom>
            <a:avLst/>
            <a:gdLst>
              <a:gd name="connsiteX0" fmla="*/ 5809477 w 11575605"/>
              <a:gd name="connsiteY0" fmla="*/ 4 h 1720849"/>
              <a:gd name="connsiteX1" fmla="*/ 11575605 w 11575605"/>
              <a:gd name="connsiteY1" fmla="*/ 609764 h 1720849"/>
              <a:gd name="connsiteX2" fmla="*/ 9609772 w 11575605"/>
              <a:gd name="connsiteY2" fmla="*/ 1720849 h 1720849"/>
              <a:gd name="connsiteX3" fmla="*/ 1970511 w 11575605"/>
              <a:gd name="connsiteY3" fmla="*/ 1720849 h 1720849"/>
              <a:gd name="connsiteX4" fmla="*/ 0 w 11575605"/>
              <a:gd name="connsiteY4" fmla="*/ 626760 h 1720849"/>
              <a:gd name="connsiteX5" fmla="*/ 5809477 w 11575605"/>
              <a:gd name="connsiteY5" fmla="*/ 4 h 1720849"/>
              <a:gd name="connsiteX0" fmla="*/ 1970511 w 11575605"/>
              <a:gd name="connsiteY0" fmla="*/ 1720849 h 1812289"/>
              <a:gd name="connsiteX1" fmla="*/ 0 w 11575605"/>
              <a:gd name="connsiteY1" fmla="*/ 626760 h 1812289"/>
              <a:gd name="connsiteX2" fmla="*/ 5809477 w 11575605"/>
              <a:gd name="connsiteY2" fmla="*/ 4 h 1812289"/>
              <a:gd name="connsiteX3" fmla="*/ 11575605 w 11575605"/>
              <a:gd name="connsiteY3" fmla="*/ 609764 h 1812289"/>
              <a:gd name="connsiteX4" fmla="*/ 9609772 w 11575605"/>
              <a:gd name="connsiteY4" fmla="*/ 1720849 h 1812289"/>
              <a:gd name="connsiteX5" fmla="*/ 2061951 w 11575605"/>
              <a:gd name="connsiteY5" fmla="*/ 1812289 h 1812289"/>
              <a:gd name="connsiteX0" fmla="*/ 1970511 w 11575605"/>
              <a:gd name="connsiteY0" fmla="*/ 1720849 h 1720849"/>
              <a:gd name="connsiteX1" fmla="*/ 0 w 11575605"/>
              <a:gd name="connsiteY1" fmla="*/ 626760 h 1720849"/>
              <a:gd name="connsiteX2" fmla="*/ 5809477 w 11575605"/>
              <a:gd name="connsiteY2" fmla="*/ 4 h 1720849"/>
              <a:gd name="connsiteX3" fmla="*/ 11575605 w 11575605"/>
              <a:gd name="connsiteY3" fmla="*/ 609764 h 1720849"/>
              <a:gd name="connsiteX4" fmla="*/ 9609772 w 11575605"/>
              <a:gd name="connsiteY4" fmla="*/ 1720849 h 1720849"/>
              <a:gd name="connsiteX0" fmla="*/ 0 w 11575605"/>
              <a:gd name="connsiteY0" fmla="*/ 626760 h 1720849"/>
              <a:gd name="connsiteX1" fmla="*/ 5809477 w 11575605"/>
              <a:gd name="connsiteY1" fmla="*/ 4 h 1720849"/>
              <a:gd name="connsiteX2" fmla="*/ 11575605 w 11575605"/>
              <a:gd name="connsiteY2" fmla="*/ 609764 h 1720849"/>
              <a:gd name="connsiteX3" fmla="*/ 9609772 w 11575605"/>
              <a:gd name="connsiteY3" fmla="*/ 1720849 h 1720849"/>
              <a:gd name="connsiteX0" fmla="*/ 0 w 11575605"/>
              <a:gd name="connsiteY0" fmla="*/ 626760 h 626760"/>
              <a:gd name="connsiteX1" fmla="*/ 5809477 w 11575605"/>
              <a:gd name="connsiteY1" fmla="*/ 4 h 626760"/>
              <a:gd name="connsiteX2" fmla="*/ 11575605 w 11575605"/>
              <a:gd name="connsiteY2" fmla="*/ 609764 h 626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75605" h="626760">
                <a:moveTo>
                  <a:pt x="0" y="626760"/>
                </a:moveTo>
                <a:cubicBezTo>
                  <a:pt x="1728228" y="218748"/>
                  <a:pt x="3746287" y="1030"/>
                  <a:pt x="5809477" y="4"/>
                </a:cubicBezTo>
                <a:cubicBezTo>
                  <a:pt x="7853204" y="-1012"/>
                  <a:pt x="9854683" y="210641"/>
                  <a:pt x="11575605" y="609764"/>
                </a:cubicBezTo>
              </a:path>
            </a:pathLst>
          </a:cu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C3F1D64C-9BE7-9463-D7A2-D4DA86C77212}"/>
              </a:ext>
            </a:extLst>
          </p:cNvPr>
          <p:cNvGrpSpPr/>
          <p:nvPr userDrawn="1"/>
        </p:nvGrpSpPr>
        <p:grpSpPr>
          <a:xfrm>
            <a:off x="4615543" y="2458519"/>
            <a:ext cx="2960914" cy="1940962"/>
            <a:chOff x="861349" y="0"/>
            <a:chExt cx="10466695" cy="6861211"/>
          </a:xfrm>
          <a:solidFill>
            <a:schemeClr val="bg1"/>
          </a:solidFill>
        </p:grpSpPr>
        <p:grpSp>
          <p:nvGrpSpPr>
            <p:cNvPr id="10" name="Graphique 7">
              <a:extLst>
                <a:ext uri="{FF2B5EF4-FFF2-40B4-BE49-F238E27FC236}">
                  <a16:creationId xmlns:a16="http://schemas.microsoft.com/office/drawing/2014/main" id="{25593FCB-7F44-74C3-EA1E-CEB7F2F67530}"/>
                </a:ext>
              </a:extLst>
            </p:cNvPr>
            <p:cNvGrpSpPr/>
            <p:nvPr/>
          </p:nvGrpSpPr>
          <p:grpSpPr>
            <a:xfrm>
              <a:off x="861349" y="0"/>
              <a:ext cx="2835739" cy="3183067"/>
              <a:chOff x="861349" y="0"/>
              <a:chExt cx="2835739" cy="3183067"/>
            </a:xfrm>
            <a:grpFill/>
          </p:grpSpPr>
          <p:sp>
            <p:nvSpPr>
              <p:cNvPr id="11" name="Forme libre : forme 10">
                <a:extLst>
                  <a:ext uri="{FF2B5EF4-FFF2-40B4-BE49-F238E27FC236}">
                    <a16:creationId xmlns:a16="http://schemas.microsoft.com/office/drawing/2014/main" id="{F867BA74-350C-1350-7B15-EDD32886BA65}"/>
                  </a:ext>
                </a:extLst>
              </p:cNvPr>
              <p:cNvSpPr/>
              <p:nvPr/>
            </p:nvSpPr>
            <p:spPr>
              <a:xfrm>
                <a:off x="861349" y="41321"/>
                <a:ext cx="1331146" cy="3100336"/>
              </a:xfrm>
              <a:custGeom>
                <a:avLst/>
                <a:gdLst>
                  <a:gd name="connsiteX0" fmla="*/ 814366 w 1331146"/>
                  <a:gd name="connsiteY0" fmla="*/ 872268 h 3100336"/>
                  <a:gd name="connsiteX1" fmla="*/ 587010 w 1331146"/>
                  <a:gd name="connsiteY1" fmla="*/ 479539 h 3100336"/>
                  <a:gd name="connsiteX2" fmla="*/ 512614 w 1331146"/>
                  <a:gd name="connsiteY2" fmla="*/ 479539 h 3100336"/>
                  <a:gd name="connsiteX3" fmla="*/ 512614 w 1331146"/>
                  <a:gd name="connsiteY3" fmla="*/ 1430371 h 3100336"/>
                  <a:gd name="connsiteX4" fmla="*/ 587010 w 1331146"/>
                  <a:gd name="connsiteY4" fmla="*/ 1430371 h 3100336"/>
                  <a:gd name="connsiteX5" fmla="*/ 814366 w 1331146"/>
                  <a:gd name="connsiteY5" fmla="*/ 1037641 h 3100336"/>
                  <a:gd name="connsiteX6" fmla="*/ 814366 w 1331146"/>
                  <a:gd name="connsiteY6" fmla="*/ 872268 h 3100336"/>
                  <a:gd name="connsiteX7" fmla="*/ 1331146 w 1331146"/>
                  <a:gd name="connsiteY7" fmla="*/ 880515 h 3100336"/>
                  <a:gd name="connsiteX8" fmla="*/ 1331146 w 1331146"/>
                  <a:gd name="connsiteY8" fmla="*/ 1029308 h 3100336"/>
                  <a:gd name="connsiteX9" fmla="*/ 587097 w 1331146"/>
                  <a:gd name="connsiteY9" fmla="*/ 1905656 h 3100336"/>
                  <a:gd name="connsiteX10" fmla="*/ 512701 w 1331146"/>
                  <a:gd name="connsiteY10" fmla="*/ 1905656 h 3100336"/>
                  <a:gd name="connsiteX11" fmla="*/ 512701 w 1331146"/>
                  <a:gd name="connsiteY11" fmla="*/ 3100337 h 3100336"/>
                  <a:gd name="connsiteX12" fmla="*/ 0 w 1331146"/>
                  <a:gd name="connsiteY12" fmla="*/ 3100337 h 3100336"/>
                  <a:gd name="connsiteX13" fmla="*/ 0 w 1331146"/>
                  <a:gd name="connsiteY13" fmla="*/ 0 h 3100336"/>
                  <a:gd name="connsiteX14" fmla="*/ 587010 w 1331146"/>
                  <a:gd name="connsiteY14" fmla="*/ 0 h 3100336"/>
                  <a:gd name="connsiteX15" fmla="*/ 1331060 w 1331146"/>
                  <a:gd name="connsiteY15" fmla="*/ 880515 h 3100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1146" h="3100336">
                    <a:moveTo>
                      <a:pt x="814366" y="872268"/>
                    </a:moveTo>
                    <a:cubicBezTo>
                      <a:pt x="814366" y="549855"/>
                      <a:pt x="735803" y="479539"/>
                      <a:pt x="587010" y="479539"/>
                    </a:cubicBezTo>
                    <a:lnTo>
                      <a:pt x="512614" y="479539"/>
                    </a:lnTo>
                    <a:lnTo>
                      <a:pt x="512614" y="1430371"/>
                    </a:lnTo>
                    <a:lnTo>
                      <a:pt x="587010" y="1430371"/>
                    </a:lnTo>
                    <a:cubicBezTo>
                      <a:pt x="735803" y="1430371"/>
                      <a:pt x="814366" y="1360054"/>
                      <a:pt x="814366" y="1037641"/>
                    </a:cubicBezTo>
                    <a:lnTo>
                      <a:pt x="814366" y="872268"/>
                    </a:lnTo>
                    <a:close/>
                    <a:moveTo>
                      <a:pt x="1331146" y="880515"/>
                    </a:moveTo>
                    <a:lnTo>
                      <a:pt x="1331146" y="1029308"/>
                    </a:lnTo>
                    <a:cubicBezTo>
                      <a:pt x="1331146" y="1645312"/>
                      <a:pt x="1083130" y="1905656"/>
                      <a:pt x="587097" y="1905656"/>
                    </a:cubicBezTo>
                    <a:lnTo>
                      <a:pt x="512701" y="1905656"/>
                    </a:lnTo>
                    <a:lnTo>
                      <a:pt x="512701" y="3100337"/>
                    </a:lnTo>
                    <a:lnTo>
                      <a:pt x="0" y="3100337"/>
                    </a:lnTo>
                    <a:lnTo>
                      <a:pt x="0" y="0"/>
                    </a:lnTo>
                    <a:lnTo>
                      <a:pt x="587010" y="0"/>
                    </a:lnTo>
                    <a:cubicBezTo>
                      <a:pt x="1083043" y="0"/>
                      <a:pt x="1331060" y="260430"/>
                      <a:pt x="1331060" y="880515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2" name="Forme libre : forme 11">
                <a:extLst>
                  <a:ext uri="{FF2B5EF4-FFF2-40B4-BE49-F238E27FC236}">
                    <a16:creationId xmlns:a16="http://schemas.microsoft.com/office/drawing/2014/main" id="{331B8D34-9291-0919-40FE-ACD26FAA80F4}"/>
                  </a:ext>
                </a:extLst>
              </p:cNvPr>
              <p:cNvSpPr/>
              <p:nvPr/>
            </p:nvSpPr>
            <p:spPr>
              <a:xfrm>
                <a:off x="2353614" y="0"/>
                <a:ext cx="1343473" cy="3183067"/>
              </a:xfrm>
              <a:custGeom>
                <a:avLst/>
                <a:gdLst>
                  <a:gd name="connsiteX0" fmla="*/ 673820 w 1343473"/>
                  <a:gd name="connsiteY0" fmla="*/ 475372 h 3183067"/>
                  <a:gd name="connsiteX1" fmla="*/ 516694 w 1343473"/>
                  <a:gd name="connsiteY1" fmla="*/ 644912 h 3183067"/>
                  <a:gd name="connsiteX2" fmla="*/ 516694 w 1343473"/>
                  <a:gd name="connsiteY2" fmla="*/ 2538242 h 3183067"/>
                  <a:gd name="connsiteX3" fmla="*/ 673820 w 1343473"/>
                  <a:gd name="connsiteY3" fmla="*/ 2707782 h 3183067"/>
                  <a:gd name="connsiteX4" fmla="*/ 830860 w 1343473"/>
                  <a:gd name="connsiteY4" fmla="*/ 2538242 h 3183067"/>
                  <a:gd name="connsiteX5" fmla="*/ 830860 w 1343473"/>
                  <a:gd name="connsiteY5" fmla="*/ 644912 h 3183067"/>
                  <a:gd name="connsiteX6" fmla="*/ 673820 w 1343473"/>
                  <a:gd name="connsiteY6" fmla="*/ 475372 h 3183067"/>
                  <a:gd name="connsiteX7" fmla="*/ 1343474 w 1343473"/>
                  <a:gd name="connsiteY7" fmla="*/ 644912 h 3183067"/>
                  <a:gd name="connsiteX8" fmla="*/ 1343474 w 1343473"/>
                  <a:gd name="connsiteY8" fmla="*/ 2538242 h 3183067"/>
                  <a:gd name="connsiteX9" fmla="*/ 673820 w 1343473"/>
                  <a:gd name="connsiteY9" fmla="*/ 3183067 h 3183067"/>
                  <a:gd name="connsiteX10" fmla="*/ 0 w 1343473"/>
                  <a:gd name="connsiteY10" fmla="*/ 2538242 h 3183067"/>
                  <a:gd name="connsiteX11" fmla="*/ 0 w 1343473"/>
                  <a:gd name="connsiteY11" fmla="*/ 644912 h 3183067"/>
                  <a:gd name="connsiteX12" fmla="*/ 673820 w 1343473"/>
                  <a:gd name="connsiteY12" fmla="*/ 0 h 3183067"/>
                  <a:gd name="connsiteX13" fmla="*/ 1343474 w 1343473"/>
                  <a:gd name="connsiteY13" fmla="*/ 644912 h 3183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43473" h="3183067">
                    <a:moveTo>
                      <a:pt x="673820" y="475372"/>
                    </a:moveTo>
                    <a:cubicBezTo>
                      <a:pt x="578676" y="475372"/>
                      <a:pt x="516694" y="541522"/>
                      <a:pt x="516694" y="644912"/>
                    </a:cubicBezTo>
                    <a:lnTo>
                      <a:pt x="516694" y="2538242"/>
                    </a:lnTo>
                    <a:cubicBezTo>
                      <a:pt x="516694" y="2641546"/>
                      <a:pt x="578676" y="2707782"/>
                      <a:pt x="673820" y="2707782"/>
                    </a:cubicBezTo>
                    <a:cubicBezTo>
                      <a:pt x="768964" y="2707782"/>
                      <a:pt x="830860" y="2641632"/>
                      <a:pt x="830860" y="2538242"/>
                    </a:cubicBezTo>
                    <a:lnTo>
                      <a:pt x="830860" y="644912"/>
                    </a:lnTo>
                    <a:cubicBezTo>
                      <a:pt x="830860" y="541608"/>
                      <a:pt x="768877" y="475372"/>
                      <a:pt x="673820" y="475372"/>
                    </a:cubicBezTo>
                    <a:moveTo>
                      <a:pt x="1343474" y="644912"/>
                    </a:moveTo>
                    <a:lnTo>
                      <a:pt x="1343474" y="2538242"/>
                    </a:lnTo>
                    <a:cubicBezTo>
                      <a:pt x="1343474" y="2914390"/>
                      <a:pt x="1070629" y="3183067"/>
                      <a:pt x="673820" y="3183067"/>
                    </a:cubicBezTo>
                    <a:cubicBezTo>
                      <a:pt x="277011" y="3183067"/>
                      <a:pt x="0" y="2914390"/>
                      <a:pt x="0" y="2538242"/>
                    </a:cubicBezTo>
                    <a:lnTo>
                      <a:pt x="0" y="644912"/>
                    </a:lnTo>
                    <a:cubicBezTo>
                      <a:pt x="0" y="268764"/>
                      <a:pt x="272844" y="0"/>
                      <a:pt x="673820" y="0"/>
                    </a:cubicBezTo>
                    <a:cubicBezTo>
                      <a:pt x="1074796" y="0"/>
                      <a:pt x="1343474" y="268764"/>
                      <a:pt x="1343474" y="644912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F5762539-1930-BA2C-E334-B6F89AFA6F84}"/>
                </a:ext>
              </a:extLst>
            </p:cNvPr>
            <p:cNvSpPr/>
            <p:nvPr/>
          </p:nvSpPr>
          <p:spPr>
            <a:xfrm>
              <a:off x="3746743" y="41321"/>
              <a:ext cx="2128931" cy="3100423"/>
            </a:xfrm>
            <a:custGeom>
              <a:avLst/>
              <a:gdLst>
                <a:gd name="connsiteX0" fmla="*/ 2128932 w 2128931"/>
                <a:gd name="connsiteY0" fmla="*/ 0 h 3100423"/>
                <a:gd name="connsiteX1" fmla="*/ 1752783 w 2128931"/>
                <a:gd name="connsiteY1" fmla="*/ 3100424 h 3100423"/>
                <a:gd name="connsiteX2" fmla="*/ 1223589 w 2128931"/>
                <a:gd name="connsiteY2" fmla="*/ 3100424 h 3100423"/>
                <a:gd name="connsiteX3" fmla="*/ 1062382 w 2128931"/>
                <a:gd name="connsiteY3" fmla="*/ 1260830 h 3100423"/>
                <a:gd name="connsiteX4" fmla="*/ 901176 w 2128931"/>
                <a:gd name="connsiteY4" fmla="*/ 3100424 h 3100423"/>
                <a:gd name="connsiteX5" fmla="*/ 376148 w 2128931"/>
                <a:gd name="connsiteY5" fmla="*/ 3100424 h 3100423"/>
                <a:gd name="connsiteX6" fmla="*/ 0 w 2128931"/>
                <a:gd name="connsiteY6" fmla="*/ 0 h 3100423"/>
                <a:gd name="connsiteX7" fmla="*/ 500200 w 2128931"/>
                <a:gd name="connsiteY7" fmla="*/ 0 h 3100423"/>
                <a:gd name="connsiteX8" fmla="*/ 665573 w 2128931"/>
                <a:gd name="connsiteY8" fmla="*/ 1942984 h 3100423"/>
                <a:gd name="connsiteX9" fmla="*/ 826780 w 2128931"/>
                <a:gd name="connsiteY9" fmla="*/ 0 h 3100423"/>
                <a:gd name="connsiteX10" fmla="*/ 1322813 w 2128931"/>
                <a:gd name="connsiteY10" fmla="*/ 0 h 3100423"/>
                <a:gd name="connsiteX11" fmla="*/ 1484019 w 2128931"/>
                <a:gd name="connsiteY11" fmla="*/ 1938817 h 3100423"/>
                <a:gd name="connsiteX12" fmla="*/ 1645226 w 2128931"/>
                <a:gd name="connsiteY12" fmla="*/ 0 h 3100423"/>
                <a:gd name="connsiteX13" fmla="*/ 2128932 w 2128931"/>
                <a:gd name="connsiteY13" fmla="*/ 0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8931" h="3100423">
                  <a:moveTo>
                    <a:pt x="2128932" y="0"/>
                  </a:moveTo>
                  <a:lnTo>
                    <a:pt x="1752783" y="3100424"/>
                  </a:lnTo>
                  <a:lnTo>
                    <a:pt x="1223589" y="3100424"/>
                  </a:lnTo>
                  <a:lnTo>
                    <a:pt x="1062382" y="1260830"/>
                  </a:lnTo>
                  <a:lnTo>
                    <a:pt x="901176" y="3100424"/>
                  </a:lnTo>
                  <a:lnTo>
                    <a:pt x="376148" y="3100424"/>
                  </a:lnTo>
                  <a:lnTo>
                    <a:pt x="0" y="0"/>
                  </a:lnTo>
                  <a:lnTo>
                    <a:pt x="500200" y="0"/>
                  </a:lnTo>
                  <a:lnTo>
                    <a:pt x="665573" y="1942984"/>
                  </a:lnTo>
                  <a:lnTo>
                    <a:pt x="826780" y="0"/>
                  </a:lnTo>
                  <a:lnTo>
                    <a:pt x="1322813" y="0"/>
                  </a:lnTo>
                  <a:lnTo>
                    <a:pt x="1484019" y="1938817"/>
                  </a:lnTo>
                  <a:lnTo>
                    <a:pt x="1645226" y="0"/>
                  </a:lnTo>
                  <a:lnTo>
                    <a:pt x="2128932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Forme libre : forme 13">
              <a:extLst>
                <a:ext uri="{FF2B5EF4-FFF2-40B4-BE49-F238E27FC236}">
                  <a16:creationId xmlns:a16="http://schemas.microsoft.com/office/drawing/2014/main" id="{D1685E00-F3D8-7500-A94C-D52A242FC47C}"/>
                </a:ext>
              </a:extLst>
            </p:cNvPr>
            <p:cNvSpPr/>
            <p:nvPr/>
          </p:nvSpPr>
          <p:spPr>
            <a:xfrm>
              <a:off x="5970645" y="41408"/>
              <a:ext cx="1074883" cy="3100336"/>
            </a:xfrm>
            <a:custGeom>
              <a:avLst/>
              <a:gdLst>
                <a:gd name="connsiteX0" fmla="*/ 1074883 w 1074883"/>
                <a:gd name="connsiteY0" fmla="*/ 2620798 h 3100336"/>
                <a:gd name="connsiteX1" fmla="*/ 1074883 w 1074883"/>
                <a:gd name="connsiteY1" fmla="*/ 3100337 h 3100336"/>
                <a:gd name="connsiteX2" fmla="*/ 0 w 1074883"/>
                <a:gd name="connsiteY2" fmla="*/ 3100337 h 3100336"/>
                <a:gd name="connsiteX3" fmla="*/ 0 w 1074883"/>
                <a:gd name="connsiteY3" fmla="*/ 0 h 3100336"/>
                <a:gd name="connsiteX4" fmla="*/ 1070716 w 1074883"/>
                <a:gd name="connsiteY4" fmla="*/ 0 h 3100336"/>
                <a:gd name="connsiteX5" fmla="*/ 1070716 w 1074883"/>
                <a:gd name="connsiteY5" fmla="*/ 479452 h 3100336"/>
                <a:gd name="connsiteX6" fmla="*/ 512614 w 1074883"/>
                <a:gd name="connsiteY6" fmla="*/ 479452 h 3100336"/>
                <a:gd name="connsiteX7" fmla="*/ 512614 w 1074883"/>
                <a:gd name="connsiteY7" fmla="*/ 1248417 h 3100336"/>
                <a:gd name="connsiteX8" fmla="*/ 950832 w 1074883"/>
                <a:gd name="connsiteY8" fmla="*/ 1248417 h 3100336"/>
                <a:gd name="connsiteX9" fmla="*/ 950832 w 1074883"/>
                <a:gd name="connsiteY9" fmla="*/ 1727956 h 3100336"/>
                <a:gd name="connsiteX10" fmla="*/ 512614 w 1074883"/>
                <a:gd name="connsiteY10" fmla="*/ 1727956 h 3100336"/>
                <a:gd name="connsiteX11" fmla="*/ 512614 w 1074883"/>
                <a:gd name="connsiteY11" fmla="*/ 2620798 h 3100336"/>
                <a:gd name="connsiteX12" fmla="*/ 1074883 w 1074883"/>
                <a:gd name="connsiteY12" fmla="*/ 2620798 h 310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4883" h="3100336">
                  <a:moveTo>
                    <a:pt x="1074883" y="2620798"/>
                  </a:moveTo>
                  <a:lnTo>
                    <a:pt x="1074883" y="3100337"/>
                  </a:lnTo>
                  <a:lnTo>
                    <a:pt x="0" y="3100337"/>
                  </a:lnTo>
                  <a:lnTo>
                    <a:pt x="0" y="0"/>
                  </a:lnTo>
                  <a:lnTo>
                    <a:pt x="1070716" y="0"/>
                  </a:lnTo>
                  <a:lnTo>
                    <a:pt x="1070716" y="479452"/>
                  </a:lnTo>
                  <a:lnTo>
                    <a:pt x="512614" y="479452"/>
                  </a:lnTo>
                  <a:lnTo>
                    <a:pt x="512614" y="1248417"/>
                  </a:lnTo>
                  <a:lnTo>
                    <a:pt x="950832" y="1248417"/>
                  </a:lnTo>
                  <a:lnTo>
                    <a:pt x="950832" y="1727956"/>
                  </a:lnTo>
                  <a:lnTo>
                    <a:pt x="512614" y="1727956"/>
                  </a:lnTo>
                  <a:lnTo>
                    <a:pt x="512614" y="2620798"/>
                  </a:lnTo>
                  <a:lnTo>
                    <a:pt x="1074883" y="262079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" name="Forme libre : forme 14">
              <a:extLst>
                <a:ext uri="{FF2B5EF4-FFF2-40B4-BE49-F238E27FC236}">
                  <a16:creationId xmlns:a16="http://schemas.microsoft.com/office/drawing/2014/main" id="{FD8D460A-14F6-4401-D092-8F196F99B36D}"/>
                </a:ext>
              </a:extLst>
            </p:cNvPr>
            <p:cNvSpPr/>
            <p:nvPr/>
          </p:nvSpPr>
          <p:spPr>
            <a:xfrm>
              <a:off x="7219148" y="41321"/>
              <a:ext cx="1388961" cy="3100423"/>
            </a:xfrm>
            <a:custGeom>
              <a:avLst/>
              <a:gdLst>
                <a:gd name="connsiteX0" fmla="*/ 512527 w 1388961"/>
                <a:gd name="connsiteY0" fmla="*/ 1504767 h 3100423"/>
                <a:gd name="connsiteX1" fmla="*/ 628245 w 1388961"/>
                <a:gd name="connsiteY1" fmla="*/ 1504767 h 3100423"/>
                <a:gd name="connsiteX2" fmla="*/ 814279 w 1388961"/>
                <a:gd name="connsiteY2" fmla="*/ 1260830 h 3100423"/>
                <a:gd name="connsiteX3" fmla="*/ 814279 w 1388961"/>
                <a:gd name="connsiteY3" fmla="*/ 719222 h 3100423"/>
                <a:gd name="connsiteX4" fmla="*/ 628245 w 1388961"/>
                <a:gd name="connsiteY4" fmla="*/ 479452 h 3100423"/>
                <a:gd name="connsiteX5" fmla="*/ 512527 w 1388961"/>
                <a:gd name="connsiteY5" fmla="*/ 479452 h 3100423"/>
                <a:gd name="connsiteX6" fmla="*/ 512527 w 1388961"/>
                <a:gd name="connsiteY6" fmla="*/ 1504680 h 3100423"/>
                <a:gd name="connsiteX7" fmla="*/ 851520 w 1388961"/>
                <a:gd name="connsiteY7" fmla="*/ 3100424 h 3100423"/>
                <a:gd name="connsiteX8" fmla="*/ 669653 w 1388961"/>
                <a:gd name="connsiteY8" fmla="*/ 1984306 h 3100423"/>
                <a:gd name="connsiteX9" fmla="*/ 512614 w 1388961"/>
                <a:gd name="connsiteY9" fmla="*/ 1984306 h 3100423"/>
                <a:gd name="connsiteX10" fmla="*/ 512614 w 1388961"/>
                <a:gd name="connsiteY10" fmla="*/ 3100424 h 3100423"/>
                <a:gd name="connsiteX11" fmla="*/ 0 w 1388961"/>
                <a:gd name="connsiteY11" fmla="*/ 3100424 h 3100423"/>
                <a:gd name="connsiteX12" fmla="*/ 0 w 1388961"/>
                <a:gd name="connsiteY12" fmla="*/ 0 h 3100423"/>
                <a:gd name="connsiteX13" fmla="*/ 628332 w 1388961"/>
                <a:gd name="connsiteY13" fmla="*/ 0 h 3100423"/>
                <a:gd name="connsiteX14" fmla="*/ 1331060 w 1388961"/>
                <a:gd name="connsiteY14" fmla="*/ 727556 h 3100423"/>
                <a:gd name="connsiteX15" fmla="*/ 1331060 w 1388961"/>
                <a:gd name="connsiteY15" fmla="*/ 1256663 h 3100423"/>
                <a:gd name="connsiteX16" fmla="*/ 1145026 w 1388961"/>
                <a:gd name="connsiteY16" fmla="*/ 1789938 h 3100423"/>
                <a:gd name="connsiteX17" fmla="*/ 1388962 w 1388961"/>
                <a:gd name="connsiteY17" fmla="*/ 3100337 h 3100423"/>
                <a:gd name="connsiteX18" fmla="*/ 851520 w 1388961"/>
                <a:gd name="connsiteY18" fmla="*/ 3100337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88961" h="3100423">
                  <a:moveTo>
                    <a:pt x="512527" y="1504767"/>
                  </a:moveTo>
                  <a:lnTo>
                    <a:pt x="628245" y="1504767"/>
                  </a:lnTo>
                  <a:cubicBezTo>
                    <a:pt x="756377" y="1504767"/>
                    <a:pt x="814279" y="1446864"/>
                    <a:pt x="814279" y="1260830"/>
                  </a:cubicBezTo>
                  <a:lnTo>
                    <a:pt x="814279" y="719222"/>
                  </a:lnTo>
                  <a:cubicBezTo>
                    <a:pt x="814279" y="541522"/>
                    <a:pt x="756464" y="479452"/>
                    <a:pt x="628245" y="479452"/>
                  </a:cubicBezTo>
                  <a:lnTo>
                    <a:pt x="512527" y="479452"/>
                  </a:lnTo>
                  <a:lnTo>
                    <a:pt x="512527" y="1504680"/>
                  </a:lnTo>
                  <a:close/>
                  <a:moveTo>
                    <a:pt x="851520" y="3100424"/>
                  </a:moveTo>
                  <a:lnTo>
                    <a:pt x="669653" y="1984306"/>
                  </a:lnTo>
                  <a:lnTo>
                    <a:pt x="512614" y="1984306"/>
                  </a:lnTo>
                  <a:lnTo>
                    <a:pt x="512614" y="3100424"/>
                  </a:lnTo>
                  <a:lnTo>
                    <a:pt x="0" y="3100424"/>
                  </a:lnTo>
                  <a:lnTo>
                    <a:pt x="0" y="0"/>
                  </a:lnTo>
                  <a:lnTo>
                    <a:pt x="628332" y="0"/>
                  </a:lnTo>
                  <a:cubicBezTo>
                    <a:pt x="1062382" y="0"/>
                    <a:pt x="1331060" y="268764"/>
                    <a:pt x="1331060" y="727556"/>
                  </a:cubicBezTo>
                  <a:lnTo>
                    <a:pt x="1331060" y="1256663"/>
                  </a:lnTo>
                  <a:cubicBezTo>
                    <a:pt x="1331060" y="1484019"/>
                    <a:pt x="1264911" y="1665886"/>
                    <a:pt x="1145026" y="1789938"/>
                  </a:cubicBezTo>
                  <a:lnTo>
                    <a:pt x="1388962" y="3100337"/>
                  </a:lnTo>
                  <a:lnTo>
                    <a:pt x="851520" y="310033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C68CEAB1-53F6-99D3-BA30-373733D2507B}"/>
                </a:ext>
              </a:extLst>
            </p:cNvPr>
            <p:cNvSpPr/>
            <p:nvPr/>
          </p:nvSpPr>
          <p:spPr>
            <a:xfrm>
              <a:off x="8744402" y="41408"/>
              <a:ext cx="1074796" cy="3100336"/>
            </a:xfrm>
            <a:custGeom>
              <a:avLst/>
              <a:gdLst>
                <a:gd name="connsiteX0" fmla="*/ 1074796 w 1074796"/>
                <a:gd name="connsiteY0" fmla="*/ 2620798 h 3100336"/>
                <a:gd name="connsiteX1" fmla="*/ 1074796 w 1074796"/>
                <a:gd name="connsiteY1" fmla="*/ 3100337 h 3100336"/>
                <a:gd name="connsiteX2" fmla="*/ 0 w 1074796"/>
                <a:gd name="connsiteY2" fmla="*/ 3100337 h 3100336"/>
                <a:gd name="connsiteX3" fmla="*/ 0 w 1074796"/>
                <a:gd name="connsiteY3" fmla="*/ 0 h 3100336"/>
                <a:gd name="connsiteX4" fmla="*/ 1070716 w 1074796"/>
                <a:gd name="connsiteY4" fmla="*/ 0 h 3100336"/>
                <a:gd name="connsiteX5" fmla="*/ 1070716 w 1074796"/>
                <a:gd name="connsiteY5" fmla="*/ 479452 h 3100336"/>
                <a:gd name="connsiteX6" fmla="*/ 512614 w 1074796"/>
                <a:gd name="connsiteY6" fmla="*/ 479452 h 3100336"/>
                <a:gd name="connsiteX7" fmla="*/ 512614 w 1074796"/>
                <a:gd name="connsiteY7" fmla="*/ 1248417 h 3100336"/>
                <a:gd name="connsiteX8" fmla="*/ 950744 w 1074796"/>
                <a:gd name="connsiteY8" fmla="*/ 1248417 h 3100336"/>
                <a:gd name="connsiteX9" fmla="*/ 950744 w 1074796"/>
                <a:gd name="connsiteY9" fmla="*/ 1727956 h 3100336"/>
                <a:gd name="connsiteX10" fmla="*/ 512614 w 1074796"/>
                <a:gd name="connsiteY10" fmla="*/ 1727956 h 3100336"/>
                <a:gd name="connsiteX11" fmla="*/ 512614 w 1074796"/>
                <a:gd name="connsiteY11" fmla="*/ 2620798 h 3100336"/>
                <a:gd name="connsiteX12" fmla="*/ 1074796 w 1074796"/>
                <a:gd name="connsiteY12" fmla="*/ 2620798 h 310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4796" h="3100336">
                  <a:moveTo>
                    <a:pt x="1074796" y="2620798"/>
                  </a:moveTo>
                  <a:lnTo>
                    <a:pt x="1074796" y="3100337"/>
                  </a:lnTo>
                  <a:lnTo>
                    <a:pt x="0" y="3100337"/>
                  </a:lnTo>
                  <a:lnTo>
                    <a:pt x="0" y="0"/>
                  </a:lnTo>
                  <a:lnTo>
                    <a:pt x="1070716" y="0"/>
                  </a:lnTo>
                  <a:lnTo>
                    <a:pt x="1070716" y="479452"/>
                  </a:lnTo>
                  <a:lnTo>
                    <a:pt x="512614" y="479452"/>
                  </a:lnTo>
                  <a:lnTo>
                    <a:pt x="512614" y="1248417"/>
                  </a:lnTo>
                  <a:lnTo>
                    <a:pt x="950744" y="1248417"/>
                  </a:lnTo>
                  <a:lnTo>
                    <a:pt x="950744" y="1727956"/>
                  </a:lnTo>
                  <a:lnTo>
                    <a:pt x="512614" y="1727956"/>
                  </a:lnTo>
                  <a:lnTo>
                    <a:pt x="512614" y="2620798"/>
                  </a:lnTo>
                  <a:lnTo>
                    <a:pt x="1074796" y="262079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grpSp>
          <p:nvGrpSpPr>
            <p:cNvPr id="17" name="Graphique 7">
              <a:extLst>
                <a:ext uri="{FF2B5EF4-FFF2-40B4-BE49-F238E27FC236}">
                  <a16:creationId xmlns:a16="http://schemas.microsoft.com/office/drawing/2014/main" id="{A99B9251-9B9A-D6A1-65E5-DA8B4AD9D769}"/>
                </a:ext>
              </a:extLst>
            </p:cNvPr>
            <p:cNvGrpSpPr/>
            <p:nvPr/>
          </p:nvGrpSpPr>
          <p:grpSpPr>
            <a:xfrm>
              <a:off x="958402" y="41321"/>
              <a:ext cx="10369642" cy="6778655"/>
              <a:chOff x="958402" y="41321"/>
              <a:chExt cx="10369642" cy="6778655"/>
            </a:xfrm>
            <a:grpFill/>
          </p:grpSpPr>
          <p:sp>
            <p:nvSpPr>
              <p:cNvPr id="18" name="Forme libre : forme 17">
                <a:extLst>
                  <a:ext uri="{FF2B5EF4-FFF2-40B4-BE49-F238E27FC236}">
                    <a16:creationId xmlns:a16="http://schemas.microsoft.com/office/drawing/2014/main" id="{6A867A11-7B00-9BF7-7546-2EF15C1969D9}"/>
                  </a:ext>
                </a:extLst>
              </p:cNvPr>
              <p:cNvSpPr/>
              <p:nvPr/>
            </p:nvSpPr>
            <p:spPr>
              <a:xfrm>
                <a:off x="9992732" y="41321"/>
                <a:ext cx="1335312" cy="3100423"/>
              </a:xfrm>
              <a:custGeom>
                <a:avLst/>
                <a:gdLst>
                  <a:gd name="connsiteX0" fmla="*/ 661493 w 1335312"/>
                  <a:gd name="connsiteY0" fmla="*/ 479539 h 3100423"/>
                  <a:gd name="connsiteX1" fmla="*/ 512700 w 1335312"/>
                  <a:gd name="connsiteY1" fmla="*/ 479539 h 3100423"/>
                  <a:gd name="connsiteX2" fmla="*/ 512700 w 1335312"/>
                  <a:gd name="connsiteY2" fmla="*/ 2620885 h 3100423"/>
                  <a:gd name="connsiteX3" fmla="*/ 661493 w 1335312"/>
                  <a:gd name="connsiteY3" fmla="*/ 2620885 h 3100423"/>
                  <a:gd name="connsiteX4" fmla="*/ 818533 w 1335312"/>
                  <a:gd name="connsiteY4" fmla="*/ 2455511 h 3100423"/>
                  <a:gd name="connsiteX5" fmla="*/ 818533 w 1335312"/>
                  <a:gd name="connsiteY5" fmla="*/ 644912 h 3100423"/>
                  <a:gd name="connsiteX6" fmla="*/ 661493 w 1335312"/>
                  <a:gd name="connsiteY6" fmla="*/ 479539 h 3100423"/>
                  <a:gd name="connsiteX7" fmla="*/ 1335313 w 1335312"/>
                  <a:gd name="connsiteY7" fmla="*/ 644912 h 3100423"/>
                  <a:gd name="connsiteX8" fmla="*/ 1335313 w 1335312"/>
                  <a:gd name="connsiteY8" fmla="*/ 2455598 h 3100423"/>
                  <a:gd name="connsiteX9" fmla="*/ 661493 w 1335312"/>
                  <a:gd name="connsiteY9" fmla="*/ 3100424 h 3100423"/>
                  <a:gd name="connsiteX10" fmla="*/ 0 w 1335312"/>
                  <a:gd name="connsiteY10" fmla="*/ 3100424 h 3100423"/>
                  <a:gd name="connsiteX11" fmla="*/ 0 w 1335312"/>
                  <a:gd name="connsiteY11" fmla="*/ 0 h 3100423"/>
                  <a:gd name="connsiteX12" fmla="*/ 661493 w 1335312"/>
                  <a:gd name="connsiteY12" fmla="*/ 0 h 3100423"/>
                  <a:gd name="connsiteX13" fmla="*/ 1335313 w 1335312"/>
                  <a:gd name="connsiteY13" fmla="*/ 644826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35312" h="3100423">
                    <a:moveTo>
                      <a:pt x="661493" y="479539"/>
                    </a:moveTo>
                    <a:lnTo>
                      <a:pt x="512700" y="479539"/>
                    </a:lnTo>
                    <a:lnTo>
                      <a:pt x="512700" y="2620885"/>
                    </a:lnTo>
                    <a:lnTo>
                      <a:pt x="661493" y="2620885"/>
                    </a:lnTo>
                    <a:cubicBezTo>
                      <a:pt x="756550" y="2620885"/>
                      <a:pt x="818533" y="2558902"/>
                      <a:pt x="818533" y="2455511"/>
                    </a:cubicBezTo>
                    <a:lnTo>
                      <a:pt x="818533" y="644912"/>
                    </a:lnTo>
                    <a:cubicBezTo>
                      <a:pt x="818533" y="541608"/>
                      <a:pt x="756550" y="479539"/>
                      <a:pt x="661493" y="479539"/>
                    </a:cubicBezTo>
                    <a:moveTo>
                      <a:pt x="1335313" y="644912"/>
                    </a:moveTo>
                    <a:lnTo>
                      <a:pt x="1335313" y="2455598"/>
                    </a:lnTo>
                    <a:cubicBezTo>
                      <a:pt x="1335313" y="2831746"/>
                      <a:pt x="1062469" y="3100424"/>
                      <a:pt x="661493" y="3100424"/>
                    </a:cubicBezTo>
                    <a:lnTo>
                      <a:pt x="0" y="3100424"/>
                    </a:lnTo>
                    <a:lnTo>
                      <a:pt x="0" y="0"/>
                    </a:lnTo>
                    <a:lnTo>
                      <a:pt x="661493" y="0"/>
                    </a:lnTo>
                    <a:cubicBezTo>
                      <a:pt x="1062469" y="0"/>
                      <a:pt x="1335313" y="268677"/>
                      <a:pt x="1335313" y="644826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9" name="Forme libre : forme 18">
                <a:extLst>
                  <a:ext uri="{FF2B5EF4-FFF2-40B4-BE49-F238E27FC236}">
                    <a16:creationId xmlns:a16="http://schemas.microsoft.com/office/drawing/2014/main" id="{CCA51507-C49C-2B7D-AE8A-7D7BDDD98BC5}"/>
                  </a:ext>
                </a:extLst>
              </p:cNvPr>
              <p:cNvSpPr/>
              <p:nvPr/>
            </p:nvSpPr>
            <p:spPr>
              <a:xfrm>
                <a:off x="958402" y="3719553"/>
                <a:ext cx="1347640" cy="3100423"/>
              </a:xfrm>
              <a:custGeom>
                <a:avLst/>
                <a:gdLst>
                  <a:gd name="connsiteX0" fmla="*/ 830860 w 1347640"/>
                  <a:gd name="connsiteY0" fmla="*/ 1860167 h 3100423"/>
                  <a:gd name="connsiteX1" fmla="*/ 673733 w 1347640"/>
                  <a:gd name="connsiteY1" fmla="*/ 1694881 h 3100423"/>
                  <a:gd name="connsiteX2" fmla="*/ 512527 w 1347640"/>
                  <a:gd name="connsiteY2" fmla="*/ 1694881 h 3100423"/>
                  <a:gd name="connsiteX3" fmla="*/ 512527 w 1347640"/>
                  <a:gd name="connsiteY3" fmla="*/ 2620798 h 3100423"/>
                  <a:gd name="connsiteX4" fmla="*/ 673733 w 1347640"/>
                  <a:gd name="connsiteY4" fmla="*/ 2620798 h 3100423"/>
                  <a:gd name="connsiteX5" fmla="*/ 830860 w 1347640"/>
                  <a:gd name="connsiteY5" fmla="*/ 2455425 h 3100423"/>
                  <a:gd name="connsiteX6" fmla="*/ 830860 w 1347640"/>
                  <a:gd name="connsiteY6" fmla="*/ 1860167 h 3100423"/>
                  <a:gd name="connsiteX7" fmla="*/ 512527 w 1347640"/>
                  <a:gd name="connsiteY7" fmla="*/ 479452 h 3100423"/>
                  <a:gd name="connsiteX8" fmla="*/ 512527 w 1347640"/>
                  <a:gd name="connsiteY8" fmla="*/ 1215342 h 3100423"/>
                  <a:gd name="connsiteX9" fmla="*/ 653073 w 1347640"/>
                  <a:gd name="connsiteY9" fmla="*/ 1215342 h 3100423"/>
                  <a:gd name="connsiteX10" fmla="*/ 810199 w 1347640"/>
                  <a:gd name="connsiteY10" fmla="*/ 1049968 h 3100423"/>
                  <a:gd name="connsiteX11" fmla="*/ 810199 w 1347640"/>
                  <a:gd name="connsiteY11" fmla="*/ 644826 h 3100423"/>
                  <a:gd name="connsiteX12" fmla="*/ 653073 w 1347640"/>
                  <a:gd name="connsiteY12" fmla="*/ 479452 h 3100423"/>
                  <a:gd name="connsiteX13" fmla="*/ 512527 w 1347640"/>
                  <a:gd name="connsiteY13" fmla="*/ 479452 h 3100423"/>
                  <a:gd name="connsiteX14" fmla="*/ 1347640 w 1347640"/>
                  <a:gd name="connsiteY14" fmla="*/ 1905743 h 3100423"/>
                  <a:gd name="connsiteX15" fmla="*/ 1347640 w 1347640"/>
                  <a:gd name="connsiteY15" fmla="*/ 2459678 h 3100423"/>
                  <a:gd name="connsiteX16" fmla="*/ 673820 w 1347640"/>
                  <a:gd name="connsiteY16" fmla="*/ 3100424 h 3100423"/>
                  <a:gd name="connsiteX17" fmla="*/ 0 w 1347640"/>
                  <a:gd name="connsiteY17" fmla="*/ 3100424 h 3100423"/>
                  <a:gd name="connsiteX18" fmla="*/ 0 w 1347640"/>
                  <a:gd name="connsiteY18" fmla="*/ 0 h 3100423"/>
                  <a:gd name="connsiteX19" fmla="*/ 653159 w 1347640"/>
                  <a:gd name="connsiteY19" fmla="*/ 0 h 3100423"/>
                  <a:gd name="connsiteX20" fmla="*/ 1326980 w 1347640"/>
                  <a:gd name="connsiteY20" fmla="*/ 644913 h 3100423"/>
                  <a:gd name="connsiteX21" fmla="*/ 1326980 w 1347640"/>
                  <a:gd name="connsiteY21" fmla="*/ 1004567 h 3100423"/>
                  <a:gd name="connsiteX22" fmla="*/ 1128532 w 1347640"/>
                  <a:gd name="connsiteY22" fmla="*/ 1446951 h 3100423"/>
                  <a:gd name="connsiteX23" fmla="*/ 1347640 w 1347640"/>
                  <a:gd name="connsiteY23" fmla="*/ 1905830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47640" h="3100423">
                    <a:moveTo>
                      <a:pt x="830860" y="1860167"/>
                    </a:moveTo>
                    <a:cubicBezTo>
                      <a:pt x="830860" y="1756863"/>
                      <a:pt x="768877" y="1694881"/>
                      <a:pt x="673733" y="1694881"/>
                    </a:cubicBezTo>
                    <a:lnTo>
                      <a:pt x="512527" y="1694881"/>
                    </a:lnTo>
                    <a:lnTo>
                      <a:pt x="512527" y="2620798"/>
                    </a:lnTo>
                    <a:lnTo>
                      <a:pt x="673733" y="2620798"/>
                    </a:lnTo>
                    <a:cubicBezTo>
                      <a:pt x="768877" y="2620798"/>
                      <a:pt x="830860" y="2558815"/>
                      <a:pt x="830860" y="2455425"/>
                    </a:cubicBezTo>
                    <a:lnTo>
                      <a:pt x="830860" y="1860167"/>
                    </a:lnTo>
                    <a:close/>
                    <a:moveTo>
                      <a:pt x="512527" y="479452"/>
                    </a:moveTo>
                    <a:lnTo>
                      <a:pt x="512527" y="1215342"/>
                    </a:lnTo>
                    <a:lnTo>
                      <a:pt x="653073" y="1215342"/>
                    </a:lnTo>
                    <a:cubicBezTo>
                      <a:pt x="748217" y="1215342"/>
                      <a:pt x="810199" y="1153360"/>
                      <a:pt x="810199" y="1049968"/>
                    </a:cubicBezTo>
                    <a:lnTo>
                      <a:pt x="810199" y="644826"/>
                    </a:lnTo>
                    <a:cubicBezTo>
                      <a:pt x="810199" y="541522"/>
                      <a:pt x="748217" y="479452"/>
                      <a:pt x="653073" y="479452"/>
                    </a:cubicBezTo>
                    <a:lnTo>
                      <a:pt x="512527" y="479452"/>
                    </a:lnTo>
                    <a:close/>
                    <a:moveTo>
                      <a:pt x="1347640" y="1905743"/>
                    </a:moveTo>
                    <a:lnTo>
                      <a:pt x="1347640" y="2459678"/>
                    </a:lnTo>
                    <a:cubicBezTo>
                      <a:pt x="1347640" y="2831659"/>
                      <a:pt x="1074796" y="3100424"/>
                      <a:pt x="673820" y="3100424"/>
                    </a:cubicBezTo>
                    <a:lnTo>
                      <a:pt x="0" y="3100424"/>
                    </a:lnTo>
                    <a:lnTo>
                      <a:pt x="0" y="0"/>
                    </a:lnTo>
                    <a:lnTo>
                      <a:pt x="653159" y="0"/>
                    </a:lnTo>
                    <a:cubicBezTo>
                      <a:pt x="1054135" y="0"/>
                      <a:pt x="1326980" y="268677"/>
                      <a:pt x="1326980" y="644913"/>
                    </a:cubicBezTo>
                    <a:lnTo>
                      <a:pt x="1326980" y="1004567"/>
                    </a:lnTo>
                    <a:cubicBezTo>
                      <a:pt x="1326980" y="1182354"/>
                      <a:pt x="1256663" y="1339394"/>
                      <a:pt x="1128532" y="1446951"/>
                    </a:cubicBezTo>
                    <a:cubicBezTo>
                      <a:pt x="1269077" y="1550255"/>
                      <a:pt x="1347640" y="1711549"/>
                      <a:pt x="1347640" y="1905830"/>
                    </a:cubicBezTo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0" name="Forme libre : forme 19">
              <a:extLst>
                <a:ext uri="{FF2B5EF4-FFF2-40B4-BE49-F238E27FC236}">
                  <a16:creationId xmlns:a16="http://schemas.microsoft.com/office/drawing/2014/main" id="{B10E9077-5B01-3BC3-EEEA-094623A7FA35}"/>
                </a:ext>
              </a:extLst>
            </p:cNvPr>
            <p:cNvSpPr/>
            <p:nvPr/>
          </p:nvSpPr>
          <p:spPr>
            <a:xfrm>
              <a:off x="2285295" y="3719553"/>
              <a:ext cx="1430370" cy="3100423"/>
            </a:xfrm>
            <a:custGeom>
              <a:avLst/>
              <a:gdLst>
                <a:gd name="connsiteX0" fmla="*/ 971492 w 1430370"/>
                <a:gd name="connsiteY0" fmla="*/ 2062783 h 3100423"/>
                <a:gd name="connsiteX1" fmla="*/ 971492 w 1430370"/>
                <a:gd name="connsiteY1" fmla="*/ 3100424 h 3100423"/>
                <a:gd name="connsiteX2" fmla="*/ 458878 w 1430370"/>
                <a:gd name="connsiteY2" fmla="*/ 3100424 h 3100423"/>
                <a:gd name="connsiteX3" fmla="*/ 458878 w 1430370"/>
                <a:gd name="connsiteY3" fmla="*/ 2079363 h 3100423"/>
                <a:gd name="connsiteX4" fmla="*/ 0 w 1430370"/>
                <a:gd name="connsiteY4" fmla="*/ 0 h 3100423"/>
                <a:gd name="connsiteX5" fmla="*/ 525028 w 1430370"/>
                <a:gd name="connsiteY5" fmla="*/ 0 h 3100423"/>
                <a:gd name="connsiteX6" fmla="*/ 723476 w 1430370"/>
                <a:gd name="connsiteY6" fmla="*/ 1264910 h 3100423"/>
                <a:gd name="connsiteX7" fmla="*/ 917757 w 1430370"/>
                <a:gd name="connsiteY7" fmla="*/ 0 h 3100423"/>
                <a:gd name="connsiteX8" fmla="*/ 1430370 w 1430370"/>
                <a:gd name="connsiteY8" fmla="*/ 0 h 3100423"/>
                <a:gd name="connsiteX9" fmla="*/ 971492 w 1430370"/>
                <a:gd name="connsiteY9" fmla="*/ 2062783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0370" h="3100423">
                  <a:moveTo>
                    <a:pt x="971492" y="2062783"/>
                  </a:moveTo>
                  <a:lnTo>
                    <a:pt x="971492" y="3100424"/>
                  </a:lnTo>
                  <a:lnTo>
                    <a:pt x="458878" y="3100424"/>
                  </a:lnTo>
                  <a:lnTo>
                    <a:pt x="458878" y="2079363"/>
                  </a:lnTo>
                  <a:lnTo>
                    <a:pt x="0" y="0"/>
                  </a:lnTo>
                  <a:lnTo>
                    <a:pt x="525028" y="0"/>
                  </a:lnTo>
                  <a:lnTo>
                    <a:pt x="723476" y="1264910"/>
                  </a:lnTo>
                  <a:lnTo>
                    <a:pt x="917757" y="0"/>
                  </a:lnTo>
                  <a:lnTo>
                    <a:pt x="1430370" y="0"/>
                  </a:lnTo>
                  <a:lnTo>
                    <a:pt x="971492" y="206278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" name="Forme libre : forme 20">
              <a:extLst>
                <a:ext uri="{FF2B5EF4-FFF2-40B4-BE49-F238E27FC236}">
                  <a16:creationId xmlns:a16="http://schemas.microsoft.com/office/drawing/2014/main" id="{63D56C57-1EAC-C3F2-5693-04860AF775D7}"/>
                </a:ext>
              </a:extLst>
            </p:cNvPr>
            <p:cNvSpPr/>
            <p:nvPr/>
          </p:nvSpPr>
          <p:spPr>
            <a:xfrm>
              <a:off x="4240606" y="3719553"/>
              <a:ext cx="1252583" cy="3100423"/>
            </a:xfrm>
            <a:custGeom>
              <a:avLst/>
              <a:gdLst>
                <a:gd name="connsiteX0" fmla="*/ 1252583 w 1252583"/>
                <a:gd name="connsiteY0" fmla="*/ 479539 h 3100423"/>
                <a:gd name="connsiteX1" fmla="*/ 880515 w 1252583"/>
                <a:gd name="connsiteY1" fmla="*/ 479539 h 3100423"/>
                <a:gd name="connsiteX2" fmla="*/ 880515 w 1252583"/>
                <a:gd name="connsiteY2" fmla="*/ 3100424 h 3100423"/>
                <a:gd name="connsiteX3" fmla="*/ 367901 w 1252583"/>
                <a:gd name="connsiteY3" fmla="*/ 3100424 h 3100423"/>
                <a:gd name="connsiteX4" fmla="*/ 367901 w 1252583"/>
                <a:gd name="connsiteY4" fmla="*/ 479539 h 3100423"/>
                <a:gd name="connsiteX5" fmla="*/ 0 w 1252583"/>
                <a:gd name="connsiteY5" fmla="*/ 479539 h 3100423"/>
                <a:gd name="connsiteX6" fmla="*/ 0 w 1252583"/>
                <a:gd name="connsiteY6" fmla="*/ 0 h 3100423"/>
                <a:gd name="connsiteX7" fmla="*/ 1252583 w 1252583"/>
                <a:gd name="connsiteY7" fmla="*/ 0 h 3100423"/>
                <a:gd name="connsiteX8" fmla="*/ 1252583 w 1252583"/>
                <a:gd name="connsiteY8" fmla="*/ 479539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2583" h="3100423">
                  <a:moveTo>
                    <a:pt x="1252583" y="479539"/>
                  </a:moveTo>
                  <a:lnTo>
                    <a:pt x="880515" y="479539"/>
                  </a:lnTo>
                  <a:lnTo>
                    <a:pt x="880515" y="3100424"/>
                  </a:lnTo>
                  <a:lnTo>
                    <a:pt x="367901" y="3100424"/>
                  </a:lnTo>
                  <a:lnTo>
                    <a:pt x="367901" y="479539"/>
                  </a:lnTo>
                  <a:lnTo>
                    <a:pt x="0" y="479539"/>
                  </a:lnTo>
                  <a:lnTo>
                    <a:pt x="0" y="0"/>
                  </a:lnTo>
                  <a:lnTo>
                    <a:pt x="1252583" y="0"/>
                  </a:lnTo>
                  <a:lnTo>
                    <a:pt x="1252583" y="47953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grpSp>
          <p:nvGrpSpPr>
            <p:cNvPr id="22" name="Graphique 7">
              <a:extLst>
                <a:ext uri="{FF2B5EF4-FFF2-40B4-BE49-F238E27FC236}">
                  <a16:creationId xmlns:a16="http://schemas.microsoft.com/office/drawing/2014/main" id="{A3DA8161-3135-1E5C-3BEA-ECC952793A75}"/>
                </a:ext>
              </a:extLst>
            </p:cNvPr>
            <p:cNvGrpSpPr/>
            <p:nvPr/>
          </p:nvGrpSpPr>
          <p:grpSpPr>
            <a:xfrm>
              <a:off x="5629655" y="3678231"/>
              <a:ext cx="4299010" cy="3182980"/>
              <a:chOff x="5629655" y="3678231"/>
              <a:chExt cx="4299010" cy="3182980"/>
            </a:xfrm>
            <a:grpFill/>
          </p:grpSpPr>
          <p:sp>
            <p:nvSpPr>
              <p:cNvPr id="23" name="Forme libre : forme 22">
                <a:extLst>
                  <a:ext uri="{FF2B5EF4-FFF2-40B4-BE49-F238E27FC236}">
                    <a16:creationId xmlns:a16="http://schemas.microsoft.com/office/drawing/2014/main" id="{D087F45F-E2C4-81AA-C870-28E47547511F}"/>
                  </a:ext>
                </a:extLst>
              </p:cNvPr>
              <p:cNvSpPr/>
              <p:nvPr/>
            </p:nvSpPr>
            <p:spPr>
              <a:xfrm>
                <a:off x="5629655" y="3719553"/>
                <a:ext cx="1388961" cy="3100423"/>
              </a:xfrm>
              <a:custGeom>
                <a:avLst/>
                <a:gdLst>
                  <a:gd name="connsiteX0" fmla="*/ 512527 w 1388961"/>
                  <a:gd name="connsiteY0" fmla="*/ 1504767 h 3100423"/>
                  <a:gd name="connsiteX1" fmla="*/ 628245 w 1388961"/>
                  <a:gd name="connsiteY1" fmla="*/ 1504767 h 3100423"/>
                  <a:gd name="connsiteX2" fmla="*/ 814279 w 1388961"/>
                  <a:gd name="connsiteY2" fmla="*/ 1260831 h 3100423"/>
                  <a:gd name="connsiteX3" fmla="*/ 814279 w 1388961"/>
                  <a:gd name="connsiteY3" fmla="*/ 719309 h 3100423"/>
                  <a:gd name="connsiteX4" fmla="*/ 628245 w 1388961"/>
                  <a:gd name="connsiteY4" fmla="*/ 479539 h 3100423"/>
                  <a:gd name="connsiteX5" fmla="*/ 512527 w 1388961"/>
                  <a:gd name="connsiteY5" fmla="*/ 479539 h 3100423"/>
                  <a:gd name="connsiteX6" fmla="*/ 512527 w 1388961"/>
                  <a:gd name="connsiteY6" fmla="*/ 1504767 h 3100423"/>
                  <a:gd name="connsiteX7" fmla="*/ 851520 w 1388961"/>
                  <a:gd name="connsiteY7" fmla="*/ 3100424 h 3100423"/>
                  <a:gd name="connsiteX8" fmla="*/ 669653 w 1388961"/>
                  <a:gd name="connsiteY8" fmla="*/ 1984306 h 3100423"/>
                  <a:gd name="connsiteX9" fmla="*/ 512614 w 1388961"/>
                  <a:gd name="connsiteY9" fmla="*/ 1984306 h 3100423"/>
                  <a:gd name="connsiteX10" fmla="*/ 512614 w 1388961"/>
                  <a:gd name="connsiteY10" fmla="*/ 3100424 h 3100423"/>
                  <a:gd name="connsiteX11" fmla="*/ 0 w 1388961"/>
                  <a:gd name="connsiteY11" fmla="*/ 3100424 h 3100423"/>
                  <a:gd name="connsiteX12" fmla="*/ 0 w 1388961"/>
                  <a:gd name="connsiteY12" fmla="*/ 0 h 3100423"/>
                  <a:gd name="connsiteX13" fmla="*/ 628331 w 1388961"/>
                  <a:gd name="connsiteY13" fmla="*/ 0 h 3100423"/>
                  <a:gd name="connsiteX14" fmla="*/ 1331059 w 1388961"/>
                  <a:gd name="connsiteY14" fmla="*/ 727556 h 3100423"/>
                  <a:gd name="connsiteX15" fmla="*/ 1331059 w 1388961"/>
                  <a:gd name="connsiteY15" fmla="*/ 1256663 h 3100423"/>
                  <a:gd name="connsiteX16" fmla="*/ 1145025 w 1388961"/>
                  <a:gd name="connsiteY16" fmla="*/ 1789938 h 3100423"/>
                  <a:gd name="connsiteX17" fmla="*/ 1388962 w 1388961"/>
                  <a:gd name="connsiteY17" fmla="*/ 3100337 h 3100423"/>
                  <a:gd name="connsiteX18" fmla="*/ 851520 w 1388961"/>
                  <a:gd name="connsiteY18" fmla="*/ 3100337 h 3100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88961" h="3100423">
                    <a:moveTo>
                      <a:pt x="512527" y="1504767"/>
                    </a:moveTo>
                    <a:lnTo>
                      <a:pt x="628245" y="1504767"/>
                    </a:lnTo>
                    <a:cubicBezTo>
                      <a:pt x="756376" y="1504767"/>
                      <a:pt x="814279" y="1446865"/>
                      <a:pt x="814279" y="1260831"/>
                    </a:cubicBezTo>
                    <a:lnTo>
                      <a:pt x="814279" y="719309"/>
                    </a:lnTo>
                    <a:cubicBezTo>
                      <a:pt x="814279" y="541608"/>
                      <a:pt x="756463" y="479539"/>
                      <a:pt x="628245" y="479539"/>
                    </a:cubicBezTo>
                    <a:lnTo>
                      <a:pt x="512527" y="479539"/>
                    </a:lnTo>
                    <a:lnTo>
                      <a:pt x="512527" y="1504767"/>
                    </a:lnTo>
                    <a:close/>
                    <a:moveTo>
                      <a:pt x="851520" y="3100424"/>
                    </a:moveTo>
                    <a:lnTo>
                      <a:pt x="669653" y="1984306"/>
                    </a:lnTo>
                    <a:lnTo>
                      <a:pt x="512614" y="1984306"/>
                    </a:lnTo>
                    <a:lnTo>
                      <a:pt x="512614" y="3100424"/>
                    </a:lnTo>
                    <a:lnTo>
                      <a:pt x="0" y="3100424"/>
                    </a:lnTo>
                    <a:lnTo>
                      <a:pt x="0" y="0"/>
                    </a:lnTo>
                    <a:lnTo>
                      <a:pt x="628331" y="0"/>
                    </a:lnTo>
                    <a:cubicBezTo>
                      <a:pt x="1062382" y="0"/>
                      <a:pt x="1331059" y="268764"/>
                      <a:pt x="1331059" y="727556"/>
                    </a:cubicBezTo>
                    <a:lnTo>
                      <a:pt x="1331059" y="1256663"/>
                    </a:lnTo>
                    <a:cubicBezTo>
                      <a:pt x="1331059" y="1484019"/>
                      <a:pt x="1264910" y="1665973"/>
                      <a:pt x="1145025" y="1789938"/>
                    </a:cubicBezTo>
                    <a:lnTo>
                      <a:pt x="1388962" y="3100337"/>
                    </a:lnTo>
                    <a:lnTo>
                      <a:pt x="851520" y="3100337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4" name="Forme libre : forme 23">
                <a:extLst>
                  <a:ext uri="{FF2B5EF4-FFF2-40B4-BE49-F238E27FC236}">
                    <a16:creationId xmlns:a16="http://schemas.microsoft.com/office/drawing/2014/main" id="{A33E4D8B-277D-DC89-A8CC-DC130076DF5C}"/>
                  </a:ext>
                </a:extLst>
              </p:cNvPr>
              <p:cNvSpPr/>
              <p:nvPr/>
            </p:nvSpPr>
            <p:spPr>
              <a:xfrm>
                <a:off x="7130168" y="3719553"/>
                <a:ext cx="1343560" cy="3137664"/>
              </a:xfrm>
              <a:custGeom>
                <a:avLst/>
                <a:gdLst>
                  <a:gd name="connsiteX0" fmla="*/ 1343474 w 1343560"/>
                  <a:gd name="connsiteY0" fmla="*/ 0 h 3137664"/>
                  <a:gd name="connsiteX1" fmla="*/ 1343474 w 1343560"/>
                  <a:gd name="connsiteY1" fmla="*/ 2492753 h 3137664"/>
                  <a:gd name="connsiteX2" fmla="*/ 673820 w 1343560"/>
                  <a:gd name="connsiteY2" fmla="*/ 3137665 h 3137664"/>
                  <a:gd name="connsiteX3" fmla="*/ 0 w 1343560"/>
                  <a:gd name="connsiteY3" fmla="*/ 2492753 h 3137664"/>
                  <a:gd name="connsiteX4" fmla="*/ 0 w 1343560"/>
                  <a:gd name="connsiteY4" fmla="*/ 0 h 3137664"/>
                  <a:gd name="connsiteX5" fmla="*/ 516694 w 1343560"/>
                  <a:gd name="connsiteY5" fmla="*/ 0 h 3137664"/>
                  <a:gd name="connsiteX6" fmla="*/ 516694 w 1343560"/>
                  <a:gd name="connsiteY6" fmla="*/ 2492753 h 3137664"/>
                  <a:gd name="connsiteX7" fmla="*/ 673820 w 1343560"/>
                  <a:gd name="connsiteY7" fmla="*/ 2658126 h 3137664"/>
                  <a:gd name="connsiteX8" fmla="*/ 826780 w 1343560"/>
                  <a:gd name="connsiteY8" fmla="*/ 2492753 h 3137664"/>
                  <a:gd name="connsiteX9" fmla="*/ 826780 w 1343560"/>
                  <a:gd name="connsiteY9" fmla="*/ 0 h 3137664"/>
                  <a:gd name="connsiteX10" fmla="*/ 1343561 w 1343560"/>
                  <a:gd name="connsiteY10" fmla="*/ 0 h 3137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43560" h="3137664">
                    <a:moveTo>
                      <a:pt x="1343474" y="0"/>
                    </a:moveTo>
                    <a:lnTo>
                      <a:pt x="1343474" y="2492753"/>
                    </a:lnTo>
                    <a:cubicBezTo>
                      <a:pt x="1343474" y="2868901"/>
                      <a:pt x="1070629" y="3137665"/>
                      <a:pt x="673820" y="3137665"/>
                    </a:cubicBezTo>
                    <a:cubicBezTo>
                      <a:pt x="277011" y="3137665"/>
                      <a:pt x="0" y="2868901"/>
                      <a:pt x="0" y="2492753"/>
                    </a:cubicBezTo>
                    <a:lnTo>
                      <a:pt x="0" y="0"/>
                    </a:lnTo>
                    <a:lnTo>
                      <a:pt x="516694" y="0"/>
                    </a:lnTo>
                    <a:lnTo>
                      <a:pt x="516694" y="2492753"/>
                    </a:lnTo>
                    <a:cubicBezTo>
                      <a:pt x="516694" y="2596057"/>
                      <a:pt x="578676" y="2658126"/>
                      <a:pt x="673820" y="2658126"/>
                    </a:cubicBezTo>
                    <a:cubicBezTo>
                      <a:pt x="768964" y="2658126"/>
                      <a:pt x="826780" y="2596057"/>
                      <a:pt x="826780" y="2492753"/>
                    </a:cubicBezTo>
                    <a:lnTo>
                      <a:pt x="826780" y="0"/>
                    </a:lnTo>
                    <a:lnTo>
                      <a:pt x="1343561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5" name="Forme libre : forme 24">
                <a:extLst>
                  <a:ext uri="{FF2B5EF4-FFF2-40B4-BE49-F238E27FC236}">
                    <a16:creationId xmlns:a16="http://schemas.microsoft.com/office/drawing/2014/main" id="{F14F64B9-ED9F-D3B8-B477-AE5E557B8767}"/>
                  </a:ext>
                </a:extLst>
              </p:cNvPr>
              <p:cNvSpPr/>
              <p:nvPr/>
            </p:nvSpPr>
            <p:spPr>
              <a:xfrm>
                <a:off x="8634761" y="3678231"/>
                <a:ext cx="1293904" cy="3182980"/>
              </a:xfrm>
              <a:custGeom>
                <a:avLst/>
                <a:gdLst>
                  <a:gd name="connsiteX0" fmla="*/ 777211 w 1293904"/>
                  <a:gd name="connsiteY0" fmla="*/ 1033475 h 3182980"/>
                  <a:gd name="connsiteX1" fmla="*/ 777211 w 1293904"/>
                  <a:gd name="connsiteY1" fmla="*/ 624165 h 3182980"/>
                  <a:gd name="connsiteX2" fmla="*/ 644912 w 1293904"/>
                  <a:gd name="connsiteY2" fmla="*/ 479452 h 3182980"/>
                  <a:gd name="connsiteX3" fmla="*/ 512614 w 1293904"/>
                  <a:gd name="connsiteY3" fmla="*/ 624165 h 3182980"/>
                  <a:gd name="connsiteX4" fmla="*/ 512614 w 1293904"/>
                  <a:gd name="connsiteY4" fmla="*/ 872181 h 3182980"/>
                  <a:gd name="connsiteX5" fmla="*/ 835027 w 1293904"/>
                  <a:gd name="connsiteY5" fmla="*/ 1339307 h 3182980"/>
                  <a:gd name="connsiteX6" fmla="*/ 1293905 w 1293904"/>
                  <a:gd name="connsiteY6" fmla="*/ 2104017 h 3182980"/>
                  <a:gd name="connsiteX7" fmla="*/ 1293905 w 1293904"/>
                  <a:gd name="connsiteY7" fmla="*/ 2542235 h 3182980"/>
                  <a:gd name="connsiteX8" fmla="*/ 644912 w 1293904"/>
                  <a:gd name="connsiteY8" fmla="*/ 3182980 h 3182980"/>
                  <a:gd name="connsiteX9" fmla="*/ 0 w 1293904"/>
                  <a:gd name="connsiteY9" fmla="*/ 2542235 h 3182980"/>
                  <a:gd name="connsiteX10" fmla="*/ 0 w 1293904"/>
                  <a:gd name="connsiteY10" fmla="*/ 2149506 h 3182980"/>
                  <a:gd name="connsiteX11" fmla="*/ 508534 w 1293904"/>
                  <a:gd name="connsiteY11" fmla="*/ 2149506 h 3182980"/>
                  <a:gd name="connsiteX12" fmla="*/ 508534 w 1293904"/>
                  <a:gd name="connsiteY12" fmla="*/ 2554649 h 3182980"/>
                  <a:gd name="connsiteX13" fmla="*/ 644912 w 1293904"/>
                  <a:gd name="connsiteY13" fmla="*/ 2703441 h 3182980"/>
                  <a:gd name="connsiteX14" fmla="*/ 781291 w 1293904"/>
                  <a:gd name="connsiteY14" fmla="*/ 2554649 h 3182980"/>
                  <a:gd name="connsiteX15" fmla="*/ 781291 w 1293904"/>
                  <a:gd name="connsiteY15" fmla="*/ 2219822 h 3182980"/>
                  <a:gd name="connsiteX16" fmla="*/ 458878 w 1293904"/>
                  <a:gd name="connsiteY16" fmla="*/ 1711375 h 3182980"/>
                  <a:gd name="connsiteX17" fmla="*/ 4167 w 1293904"/>
                  <a:gd name="connsiteY17" fmla="*/ 946578 h 3182980"/>
                  <a:gd name="connsiteX18" fmla="*/ 4167 w 1293904"/>
                  <a:gd name="connsiteY18" fmla="*/ 644826 h 3182980"/>
                  <a:gd name="connsiteX19" fmla="*/ 644912 w 1293904"/>
                  <a:gd name="connsiteY19" fmla="*/ 0 h 3182980"/>
                  <a:gd name="connsiteX20" fmla="*/ 1289825 w 1293904"/>
                  <a:gd name="connsiteY20" fmla="*/ 644826 h 3182980"/>
                  <a:gd name="connsiteX21" fmla="*/ 1289825 w 1293904"/>
                  <a:gd name="connsiteY21" fmla="*/ 1033475 h 3182980"/>
                  <a:gd name="connsiteX22" fmla="*/ 777211 w 1293904"/>
                  <a:gd name="connsiteY22" fmla="*/ 1033475 h 3182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293904" h="3182980">
                    <a:moveTo>
                      <a:pt x="777211" y="1033475"/>
                    </a:moveTo>
                    <a:lnTo>
                      <a:pt x="777211" y="624165"/>
                    </a:lnTo>
                    <a:cubicBezTo>
                      <a:pt x="777211" y="533188"/>
                      <a:pt x="723475" y="479452"/>
                      <a:pt x="644912" y="479452"/>
                    </a:cubicBezTo>
                    <a:cubicBezTo>
                      <a:pt x="570516" y="479452"/>
                      <a:pt x="512614" y="533188"/>
                      <a:pt x="512614" y="624165"/>
                    </a:cubicBezTo>
                    <a:lnTo>
                      <a:pt x="512614" y="872181"/>
                    </a:lnTo>
                    <a:cubicBezTo>
                      <a:pt x="512614" y="1062383"/>
                      <a:pt x="545688" y="1107784"/>
                      <a:pt x="835027" y="1339307"/>
                    </a:cubicBezTo>
                    <a:cubicBezTo>
                      <a:pt x="1219509" y="1645225"/>
                      <a:pt x="1293905" y="1835340"/>
                      <a:pt x="1293905" y="2104017"/>
                    </a:cubicBezTo>
                    <a:lnTo>
                      <a:pt x="1293905" y="2542235"/>
                    </a:lnTo>
                    <a:cubicBezTo>
                      <a:pt x="1293905" y="2955625"/>
                      <a:pt x="1029308" y="3182980"/>
                      <a:pt x="644912" y="3182980"/>
                    </a:cubicBezTo>
                    <a:cubicBezTo>
                      <a:pt x="260517" y="3182980"/>
                      <a:pt x="0" y="2955625"/>
                      <a:pt x="0" y="2542235"/>
                    </a:cubicBezTo>
                    <a:lnTo>
                      <a:pt x="0" y="2149506"/>
                    </a:lnTo>
                    <a:lnTo>
                      <a:pt x="508534" y="2149506"/>
                    </a:lnTo>
                    <a:lnTo>
                      <a:pt x="508534" y="2554649"/>
                    </a:lnTo>
                    <a:cubicBezTo>
                      <a:pt x="508534" y="2649706"/>
                      <a:pt x="570516" y="2703441"/>
                      <a:pt x="644912" y="2703441"/>
                    </a:cubicBezTo>
                    <a:cubicBezTo>
                      <a:pt x="723475" y="2703441"/>
                      <a:pt x="781291" y="2649706"/>
                      <a:pt x="781291" y="2554649"/>
                    </a:cubicBezTo>
                    <a:lnTo>
                      <a:pt x="781291" y="2219822"/>
                    </a:lnTo>
                    <a:cubicBezTo>
                      <a:pt x="781291" y="1971805"/>
                      <a:pt x="719309" y="1926317"/>
                      <a:pt x="458878" y="1711375"/>
                    </a:cubicBezTo>
                    <a:cubicBezTo>
                      <a:pt x="70316" y="1388962"/>
                      <a:pt x="4167" y="1231836"/>
                      <a:pt x="4167" y="946578"/>
                    </a:cubicBezTo>
                    <a:lnTo>
                      <a:pt x="4167" y="644826"/>
                    </a:lnTo>
                    <a:cubicBezTo>
                      <a:pt x="4167" y="252097"/>
                      <a:pt x="264597" y="0"/>
                      <a:pt x="644912" y="0"/>
                    </a:cubicBezTo>
                    <a:cubicBezTo>
                      <a:pt x="1025227" y="0"/>
                      <a:pt x="1289825" y="252184"/>
                      <a:pt x="1289825" y="644826"/>
                    </a:cubicBezTo>
                    <a:lnTo>
                      <a:pt x="1289825" y="1033475"/>
                    </a:lnTo>
                    <a:lnTo>
                      <a:pt x="777211" y="103347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26" name="Forme libre : forme 25">
              <a:extLst>
                <a:ext uri="{FF2B5EF4-FFF2-40B4-BE49-F238E27FC236}">
                  <a16:creationId xmlns:a16="http://schemas.microsoft.com/office/drawing/2014/main" id="{8F6F4775-2EC2-9DAA-7A99-600AABE53602}"/>
                </a:ext>
              </a:extLst>
            </p:cNvPr>
            <p:cNvSpPr/>
            <p:nvPr/>
          </p:nvSpPr>
          <p:spPr>
            <a:xfrm>
              <a:off x="10023810" y="3719553"/>
              <a:ext cx="1252583" cy="3100423"/>
            </a:xfrm>
            <a:custGeom>
              <a:avLst/>
              <a:gdLst>
                <a:gd name="connsiteX0" fmla="*/ 1252584 w 1252583"/>
                <a:gd name="connsiteY0" fmla="*/ 479539 h 3100423"/>
                <a:gd name="connsiteX1" fmla="*/ 880516 w 1252583"/>
                <a:gd name="connsiteY1" fmla="*/ 479539 h 3100423"/>
                <a:gd name="connsiteX2" fmla="*/ 880516 w 1252583"/>
                <a:gd name="connsiteY2" fmla="*/ 3100424 h 3100423"/>
                <a:gd name="connsiteX3" fmla="*/ 367901 w 1252583"/>
                <a:gd name="connsiteY3" fmla="*/ 3100424 h 3100423"/>
                <a:gd name="connsiteX4" fmla="*/ 367901 w 1252583"/>
                <a:gd name="connsiteY4" fmla="*/ 479539 h 3100423"/>
                <a:gd name="connsiteX5" fmla="*/ 0 w 1252583"/>
                <a:gd name="connsiteY5" fmla="*/ 479539 h 3100423"/>
                <a:gd name="connsiteX6" fmla="*/ 0 w 1252583"/>
                <a:gd name="connsiteY6" fmla="*/ 0 h 3100423"/>
                <a:gd name="connsiteX7" fmla="*/ 1252584 w 1252583"/>
                <a:gd name="connsiteY7" fmla="*/ 0 h 3100423"/>
                <a:gd name="connsiteX8" fmla="*/ 1252584 w 1252583"/>
                <a:gd name="connsiteY8" fmla="*/ 479539 h 310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2583" h="3100423">
                  <a:moveTo>
                    <a:pt x="1252584" y="479539"/>
                  </a:moveTo>
                  <a:lnTo>
                    <a:pt x="880516" y="479539"/>
                  </a:lnTo>
                  <a:lnTo>
                    <a:pt x="880516" y="3100424"/>
                  </a:lnTo>
                  <a:lnTo>
                    <a:pt x="367901" y="3100424"/>
                  </a:lnTo>
                  <a:lnTo>
                    <a:pt x="367901" y="479539"/>
                  </a:lnTo>
                  <a:lnTo>
                    <a:pt x="0" y="479539"/>
                  </a:lnTo>
                  <a:lnTo>
                    <a:pt x="0" y="0"/>
                  </a:lnTo>
                  <a:lnTo>
                    <a:pt x="1252584" y="0"/>
                  </a:lnTo>
                  <a:lnTo>
                    <a:pt x="1252584" y="47953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pic>
        <p:nvPicPr>
          <p:cNvPr id="3" name="Graphique 2">
            <a:extLst>
              <a:ext uri="{FF2B5EF4-FFF2-40B4-BE49-F238E27FC236}">
                <a16:creationId xmlns:a16="http://schemas.microsoft.com/office/drawing/2014/main" id="{222753D1-987A-9C2F-B952-AC5683645A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48276" y="6067171"/>
            <a:ext cx="1695448" cy="35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75952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6633A7-0570-4272-9A48-35C8701B3475}"/>
              </a:ext>
            </a:extLst>
          </p:cNvPr>
          <p:cNvSpPr/>
          <p:nvPr userDrawn="1"/>
        </p:nvSpPr>
        <p:spPr>
          <a:xfrm>
            <a:off x="0" y="2393595"/>
            <a:ext cx="12192000" cy="4464408"/>
          </a:xfrm>
          <a:prstGeom prst="rect">
            <a:avLst/>
          </a:prstGeom>
          <a:gradFill flip="none" rotWithShape="1">
            <a:gsLst>
              <a:gs pos="100000">
                <a:schemeClr val="tx2">
                  <a:alpha val="0"/>
                </a:schemeClr>
              </a:gs>
              <a:gs pos="0">
                <a:schemeClr val="accent2">
                  <a:alpha val="57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fr-FR" sz="2399"/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9590BB62-E3E4-4D8C-8274-162D53D5B7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1869" y="1944018"/>
            <a:ext cx="10448264" cy="737244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ctr">
              <a:lnSpc>
                <a:spcPct val="90000"/>
              </a:lnSpc>
              <a:buNone/>
              <a:defRPr sz="4798" b="1">
                <a:solidFill>
                  <a:schemeClr val="bg1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Lorem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000445AC-A451-4D20-B4D4-455E6F30053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72760" y="2610509"/>
            <a:ext cx="10446483" cy="1401785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4798" b="0" spc="-67" baseline="0">
                <a:solidFill>
                  <a:schemeClr val="bg1"/>
                </a:solidFill>
                <a:latin typeface="+mn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Suspendisse </a:t>
            </a:r>
            <a:r>
              <a:rPr lang="fr-FR" dirty="0" err="1"/>
              <a:t>fermentum</a:t>
            </a:r>
            <a:r>
              <a:rPr lang="fr-FR" dirty="0"/>
              <a:t> </a:t>
            </a:r>
            <a:r>
              <a:rPr lang="fr-FR" dirty="0" err="1"/>
              <a:t>dui</a:t>
            </a:r>
            <a:r>
              <a:rPr lang="fr-FR" dirty="0"/>
              <a:t> ipsum,</a:t>
            </a:r>
            <a:br>
              <a:rPr lang="fr-FR" dirty="0"/>
            </a:br>
            <a:r>
              <a:rPr lang="fr-FR" dirty="0" err="1"/>
              <a:t>vel</a:t>
            </a:r>
            <a:r>
              <a:rPr lang="fr-FR" dirty="0"/>
              <a:t> </a:t>
            </a:r>
            <a:r>
              <a:rPr lang="fr-FR" dirty="0" err="1"/>
              <a:t>tempus</a:t>
            </a:r>
            <a:r>
              <a:rPr lang="fr-FR" dirty="0"/>
              <a:t> </a:t>
            </a:r>
            <a:r>
              <a:rPr lang="fr-FR" dirty="0" err="1"/>
              <a:t>tellus</a:t>
            </a:r>
            <a:r>
              <a:rPr lang="fr-FR" dirty="0"/>
              <a:t> </a:t>
            </a:r>
            <a:r>
              <a:rPr lang="fr-FR" dirty="0" err="1"/>
              <a:t>sagittis</a:t>
            </a:r>
            <a:r>
              <a:rPr lang="fr-FR" dirty="0"/>
              <a:t> non</a:t>
            </a:r>
          </a:p>
        </p:txBody>
      </p:sp>
      <p:sp>
        <p:nvSpPr>
          <p:cNvPr id="24" name="fc" descr="  ">
            <a:extLst>
              <a:ext uri="{FF2B5EF4-FFF2-40B4-BE49-F238E27FC236}">
                <a16:creationId xmlns:a16="http://schemas.microsoft.com/office/drawing/2014/main" id="{8F174C34-F654-4FB4-B759-68127139EB0D}"/>
              </a:ext>
            </a:extLst>
          </p:cNvPr>
          <p:cNvSpPr txBox="1"/>
          <p:nvPr userDrawn="1"/>
        </p:nvSpPr>
        <p:spPr>
          <a:xfrm>
            <a:off x="0" y="6431410"/>
            <a:ext cx="12192000" cy="26667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1133" b="0" i="0" u="none" baseline="0">
                <a:solidFill>
                  <a:schemeClr val="bg1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4E204EE-217E-83D7-C391-7B013F7DEB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79EEA4EF-1490-7AB4-3D88-7B3E1D8C8899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3E5C2747-7836-762D-0647-6E0A500599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684CA76-CF82-5167-2066-0AF07224D5C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3F64152A-DDFB-7A52-F4A7-032E2EADBE17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FE168D8-5C68-9337-6639-2B7E4CDCEA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319D659-AE96-1DEF-1E56-5BF3D099E7A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19" name="ZoneTexte 18">
            <a:extLst>
              <a:ext uri="{FF2B5EF4-FFF2-40B4-BE49-F238E27FC236}">
                <a16:creationId xmlns:a16="http://schemas.microsoft.com/office/drawing/2014/main" id="{3F5885AC-4BB7-C51E-EBB0-4E7567932992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1"/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2" name="Espace réservé du pied de page 4">
            <a:extLst>
              <a:ext uri="{FF2B5EF4-FFF2-40B4-BE49-F238E27FC236}">
                <a16:creationId xmlns:a16="http://schemas.microsoft.com/office/drawing/2014/main" id="{BF034461-5944-C6B4-F924-FEC681F5F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8322925D-DF45-F1BF-C93C-30F27A904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662" y="6292561"/>
            <a:ext cx="445956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bg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A7A14D1B-F1B7-229C-8189-0C3BE27957AA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322060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" y="0"/>
            <a:ext cx="4868189" cy="68580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68491" y="2839193"/>
            <a:ext cx="5971266" cy="1291498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accent4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fr-FR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74B52402-2172-43E2-85AB-A27808DD5AA2}"/>
              </a:ext>
            </a:extLst>
          </p:cNvPr>
          <p:cNvGrpSpPr/>
          <p:nvPr userDrawn="1"/>
        </p:nvGrpSpPr>
        <p:grpSpPr>
          <a:xfrm>
            <a:off x="5472874" y="4820988"/>
            <a:ext cx="1327481" cy="95981"/>
            <a:chOff x="479376" y="980728"/>
            <a:chExt cx="995611" cy="72008"/>
          </a:xfrm>
        </p:grpSpPr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E5F475E0-73FC-4EF3-B38B-1BC72D4B02D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0C7703-EEE6-4894-8E05-3C55D8780320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D575B653-E75E-4D6F-B409-9D8F0B5143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87541" y="1802597"/>
            <a:ext cx="1798616" cy="441907"/>
          </a:xfrm>
          <a:prstGeom prst="rect">
            <a:avLst/>
          </a:prstGeom>
        </p:spPr>
        <p:txBody>
          <a:bodyPr wrap="none" lIns="72000" tIns="36000" rIns="72000" bIns="36000" anchor="b" anchorCtr="0">
            <a:spAutoFit/>
          </a:bodyPr>
          <a:lstStyle>
            <a:lvl1pPr marL="0" indent="0" algn="l">
              <a:buNone/>
              <a:defRPr sz="2666" b="0">
                <a:solidFill>
                  <a:schemeClr val="accent1"/>
                </a:solidFill>
              </a:defRPr>
            </a:lvl1pPr>
            <a:lvl2pPr marL="245635" indent="0" algn="ctr">
              <a:buNone/>
              <a:defRPr>
                <a:solidFill>
                  <a:schemeClr val="tx1"/>
                </a:solidFill>
              </a:defRPr>
            </a:lvl2pPr>
            <a:lvl3pPr marL="457387" indent="0" algn="ctr">
              <a:buNone/>
              <a:defRPr>
                <a:solidFill>
                  <a:schemeClr val="tx1"/>
                </a:solidFill>
              </a:defRPr>
            </a:lvl3pPr>
            <a:lvl4pPr marL="1829532" indent="0" algn="ctr">
              <a:buNone/>
              <a:defRPr>
                <a:solidFill>
                  <a:schemeClr val="tx1"/>
                </a:solidFill>
              </a:defRPr>
            </a:lvl4pPr>
            <a:lvl5pPr marL="2439371" indent="0" algn="ctr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err="1"/>
              <a:t>Chapter</a:t>
            </a:r>
            <a:r>
              <a:rPr lang="fr-FR" dirty="0"/>
              <a:t> 01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45DF7EE-7BCF-4102-B7A8-B8F30BEEB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4F3726C0-59A7-2C9D-11DF-95D73CB75274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448B661-8C0F-DCD0-877D-8B5F9FFAE4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64900F-FA05-0FBC-16BD-E9FBBF9E189B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6641610A-D1D3-3A51-0B8D-0A059BB05692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BE7D702B-44AC-69E2-DFE2-D4FEC3FD64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19F490D-FD8A-1F8B-5F8D-DE51543F7DCD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12030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8">
            <a:extLst>
              <a:ext uri="{FF2B5EF4-FFF2-40B4-BE49-F238E27FC236}">
                <a16:creationId xmlns:a16="http://schemas.microsoft.com/office/drawing/2014/main" id="{2E95906C-5CA5-4BA3-A292-15C1688840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7526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3FB003D9-D2CB-43AC-8422-454FDA1FEB7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975262" y="1450065"/>
            <a:ext cx="515700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01</a:t>
            </a:r>
          </a:p>
        </p:txBody>
      </p:sp>
      <p:sp>
        <p:nvSpPr>
          <p:cNvPr id="13" name="Espace réservé du texte 18">
            <a:extLst>
              <a:ext uri="{FF2B5EF4-FFF2-40B4-BE49-F238E27FC236}">
                <a16:creationId xmlns:a16="http://schemas.microsoft.com/office/drawing/2014/main" id="{A97D576F-69C8-42FE-B023-2F464A71D43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97526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90896ABD-2DB8-45E3-9D11-DFC204093E2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97526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02</a:t>
            </a:r>
          </a:p>
        </p:txBody>
      </p:sp>
      <p:sp>
        <p:nvSpPr>
          <p:cNvPr id="16" name="Espace réservé du texte 18">
            <a:extLst>
              <a:ext uri="{FF2B5EF4-FFF2-40B4-BE49-F238E27FC236}">
                <a16:creationId xmlns:a16="http://schemas.microsoft.com/office/drawing/2014/main" id="{31915861-BEA1-4BE2-9820-FD61F69BEE5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97526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7" name="Espace réservé du texte 12">
            <a:extLst>
              <a:ext uri="{FF2B5EF4-FFF2-40B4-BE49-F238E27FC236}">
                <a16:creationId xmlns:a16="http://schemas.microsoft.com/office/drawing/2014/main" id="{6D4CAEA7-9180-42FB-8D51-9E432AEC85D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97526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03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A6FE8267-9C90-4C1D-AB2F-3D28E1DF52E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45150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0" name="Espace réservé du texte 12">
            <a:extLst>
              <a:ext uri="{FF2B5EF4-FFF2-40B4-BE49-F238E27FC236}">
                <a16:creationId xmlns:a16="http://schemas.microsoft.com/office/drawing/2014/main" id="{E2D8F071-1674-4659-8AE2-EA5C61295D2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451502" y="1450065"/>
            <a:ext cx="562187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04</a:t>
            </a:r>
          </a:p>
        </p:txBody>
      </p:sp>
      <p:sp>
        <p:nvSpPr>
          <p:cNvPr id="22" name="Espace réservé du texte 18">
            <a:extLst>
              <a:ext uri="{FF2B5EF4-FFF2-40B4-BE49-F238E27FC236}">
                <a16:creationId xmlns:a16="http://schemas.microsoft.com/office/drawing/2014/main" id="{AD482873-8F59-44F9-AA47-AE7E0A0790E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5150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3" name="Espace réservé du texte 12">
            <a:extLst>
              <a:ext uri="{FF2B5EF4-FFF2-40B4-BE49-F238E27FC236}">
                <a16:creationId xmlns:a16="http://schemas.microsoft.com/office/drawing/2014/main" id="{A7A143B4-4E3D-4D1B-9C7D-F703929996F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5150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05</a:t>
            </a:r>
          </a:p>
        </p:txBody>
      </p:sp>
      <p:sp>
        <p:nvSpPr>
          <p:cNvPr id="25" name="Espace réservé du texte 18">
            <a:extLst>
              <a:ext uri="{FF2B5EF4-FFF2-40B4-BE49-F238E27FC236}">
                <a16:creationId xmlns:a16="http://schemas.microsoft.com/office/drawing/2014/main" id="{12B75139-0488-42FE-B16B-FF5E9C38C1A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45150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6" name="Espace réservé du texte 12">
            <a:extLst>
              <a:ext uri="{FF2B5EF4-FFF2-40B4-BE49-F238E27FC236}">
                <a16:creationId xmlns:a16="http://schemas.microsoft.com/office/drawing/2014/main" id="{F732F2DD-7975-4E7B-872E-ACE4E87EDB1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45150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06</a:t>
            </a:r>
          </a:p>
        </p:txBody>
      </p:sp>
      <p:sp>
        <p:nvSpPr>
          <p:cNvPr id="27" name="Espace réservé du pied de page 4">
            <a:extLst>
              <a:ext uri="{FF2B5EF4-FFF2-40B4-BE49-F238E27FC236}">
                <a16:creationId xmlns:a16="http://schemas.microsoft.com/office/drawing/2014/main" id="{9451413B-5451-2984-8B2D-A6F9405B1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6EF8B9A-99A2-1F66-796A-CDD684280447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A5557A91-1EEE-837D-D85E-014867B6683E}"/>
              </a:ext>
            </a:extLst>
          </p:cNvPr>
          <p:cNvCxnSpPr/>
          <p:nvPr userDrawn="1"/>
        </p:nvCxnSpPr>
        <p:spPr>
          <a:xfrm>
            <a:off x="7702952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496204B-94FC-3807-16C2-091F789801EF}"/>
              </a:ext>
            </a:extLst>
          </p:cNvPr>
          <p:cNvCxnSpPr/>
          <p:nvPr userDrawn="1"/>
        </p:nvCxnSpPr>
        <p:spPr>
          <a:xfrm>
            <a:off x="7702952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1BAD3491-CEAE-5213-A89B-6BE968C4E6DB}"/>
              </a:ext>
            </a:extLst>
          </p:cNvPr>
          <p:cNvCxnSpPr/>
          <p:nvPr userDrawn="1"/>
        </p:nvCxnSpPr>
        <p:spPr>
          <a:xfrm>
            <a:off x="7702952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1E350CC-0CF7-F0EB-0B94-FF0946E3FC24}"/>
              </a:ext>
            </a:extLst>
          </p:cNvPr>
          <p:cNvCxnSpPr/>
          <p:nvPr userDrawn="1"/>
        </p:nvCxnSpPr>
        <p:spPr>
          <a:xfrm>
            <a:off x="2239970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7DEBC674-80E2-435A-6C3A-774994C3E5E2}"/>
              </a:ext>
            </a:extLst>
          </p:cNvPr>
          <p:cNvCxnSpPr/>
          <p:nvPr userDrawn="1"/>
        </p:nvCxnSpPr>
        <p:spPr>
          <a:xfrm>
            <a:off x="2239970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5D2B31FA-2695-C584-7D3D-D75C6A48F443}"/>
              </a:ext>
            </a:extLst>
          </p:cNvPr>
          <p:cNvCxnSpPr/>
          <p:nvPr userDrawn="1"/>
        </p:nvCxnSpPr>
        <p:spPr>
          <a:xfrm>
            <a:off x="2239970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re 29">
            <a:extLst>
              <a:ext uri="{FF2B5EF4-FFF2-40B4-BE49-F238E27FC236}">
                <a16:creationId xmlns:a16="http://schemas.microsoft.com/office/drawing/2014/main" id="{64C89B54-06C3-39A1-D6A5-CCEEEEB919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269191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2B4ADC-2F3D-9A7B-F4CB-9D3FBC2D1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contenu 3">
            <a:extLst>
              <a:ext uri="{FF2B5EF4-FFF2-40B4-BE49-F238E27FC236}">
                <a16:creationId xmlns:a16="http://schemas.microsoft.com/office/drawing/2014/main" id="{14E6BA19-6303-EEAE-18EC-0686F94CEE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08792" y="1335205"/>
            <a:ext cx="11500093" cy="48287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E2D80E7-2910-2EAE-655C-33DCDC696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4A9EEF-92DB-2DF3-0B17-AD691233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64153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4D2A84-A08A-154D-806F-D0113C6A3A7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8276" y="1335523"/>
            <a:ext cx="11508655" cy="4828741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AB167D5-2D11-5497-D530-8FFB166AD5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AE3D0C3-EBAF-AF65-33D1-0342F28774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825879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ver [compagny]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76AB278-C52C-1715-7042-D709A6BCC1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2">
                  <a:alpha val="0"/>
                </a:schemeClr>
              </a:gs>
              <a:gs pos="100000">
                <a:schemeClr val="tx2">
                  <a:alpha val="4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14ECD80C-6428-9B24-0E4D-E16CEFEF9586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1" name="Freeform 5">
              <a:extLst>
                <a:ext uri="{FF2B5EF4-FFF2-40B4-BE49-F238E27FC236}">
                  <a16:creationId xmlns:a16="http://schemas.microsoft.com/office/drawing/2014/main" id="{327F99F8-D484-9ED0-AB73-63E7832E56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B54E7B5-5347-6EE0-4463-0AA0438A4F65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39C4B8A8-E5AA-27B3-5275-1330321475E6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54" name="Freeform 5">
              <a:extLst>
                <a:ext uri="{FF2B5EF4-FFF2-40B4-BE49-F238E27FC236}">
                  <a16:creationId xmlns:a16="http://schemas.microsoft.com/office/drawing/2014/main" id="{32951F63-2036-5AD9-EB99-B39DBC8567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A7FCF20F-6543-BBEC-2FC2-CE5713EF8ED6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6" name="Graphique 4">
            <a:extLst>
              <a:ext uri="{FF2B5EF4-FFF2-40B4-BE49-F238E27FC236}">
                <a16:creationId xmlns:a16="http://schemas.microsoft.com/office/drawing/2014/main" id="{E4B08FCC-0BE5-EC7F-7300-B6A7D3DB64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0 w 12192000"/>
              <a:gd name="connsiteY1" fmla="*/ 6858000 h 6858000"/>
              <a:gd name="connsiteX2" fmla="*/ 12192000 w 12192000"/>
              <a:gd name="connsiteY2" fmla="*/ 6858000 h 6858000"/>
              <a:gd name="connsiteX3" fmla="*/ 12192000 w 12192000"/>
              <a:gd name="connsiteY3" fmla="*/ 0 h 6858000"/>
              <a:gd name="connsiteX4" fmla="*/ 0 w 12192000"/>
              <a:gd name="connsiteY4" fmla="*/ 0 h 6858000"/>
              <a:gd name="connsiteX5" fmla="*/ 352425 w 12192000"/>
              <a:gd name="connsiteY5" fmla="*/ 6290310 h 6858000"/>
              <a:gd name="connsiteX6" fmla="*/ 352425 w 12192000"/>
              <a:gd name="connsiteY6" fmla="*/ 6281738 h 6858000"/>
              <a:gd name="connsiteX7" fmla="*/ 341948 w 12192000"/>
              <a:gd name="connsiteY7" fmla="*/ 6281738 h 6858000"/>
              <a:gd name="connsiteX8" fmla="*/ 204788 w 12192000"/>
              <a:gd name="connsiteY8" fmla="*/ 6132195 h 6858000"/>
              <a:gd name="connsiteX9" fmla="*/ 204788 w 12192000"/>
              <a:gd name="connsiteY9" fmla="*/ 5305425 h 6858000"/>
              <a:gd name="connsiteX10" fmla="*/ 202883 w 12192000"/>
              <a:gd name="connsiteY10" fmla="*/ 5305425 h 6858000"/>
              <a:gd name="connsiteX11" fmla="*/ 202883 w 12192000"/>
              <a:gd name="connsiteY11" fmla="*/ 358140 h 6858000"/>
              <a:gd name="connsiteX12" fmla="*/ 341948 w 12192000"/>
              <a:gd name="connsiteY12" fmla="*/ 219075 h 6858000"/>
              <a:gd name="connsiteX13" fmla="*/ 11836717 w 12192000"/>
              <a:gd name="connsiteY13" fmla="*/ 219075 h 6858000"/>
              <a:gd name="connsiteX14" fmla="*/ 11975783 w 12192000"/>
              <a:gd name="connsiteY14" fmla="*/ 358140 h 6858000"/>
              <a:gd name="connsiteX15" fmla="*/ 11975783 w 12192000"/>
              <a:gd name="connsiteY15" fmla="*/ 6189345 h 6858000"/>
              <a:gd name="connsiteX16" fmla="*/ 11849100 w 12192000"/>
              <a:gd name="connsiteY16" fmla="*/ 6281738 h 6858000"/>
              <a:gd name="connsiteX17" fmla="*/ 11838623 w 12192000"/>
              <a:gd name="connsiteY17" fmla="*/ 6281738 h 6858000"/>
              <a:gd name="connsiteX18" fmla="*/ 11838623 w 12192000"/>
              <a:gd name="connsiteY18" fmla="*/ 6285548 h 6858000"/>
              <a:gd name="connsiteX19" fmla="*/ 6088380 w 12192000"/>
              <a:gd name="connsiteY19" fmla="*/ 5643563 h 6858000"/>
              <a:gd name="connsiteX20" fmla="*/ 352425 w 12192000"/>
              <a:gd name="connsiteY20" fmla="*/ 629031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lnTo>
                  <a:pt x="0" y="0"/>
                </a:lnTo>
                <a:close/>
                <a:moveTo>
                  <a:pt x="352425" y="6290310"/>
                </a:moveTo>
                <a:lnTo>
                  <a:pt x="352425" y="6281738"/>
                </a:lnTo>
                <a:lnTo>
                  <a:pt x="341948" y="6281738"/>
                </a:lnTo>
                <a:cubicBezTo>
                  <a:pt x="266700" y="6281738"/>
                  <a:pt x="204788" y="6215063"/>
                  <a:pt x="204788" y="6132195"/>
                </a:cubicBezTo>
                <a:lnTo>
                  <a:pt x="204788" y="5305425"/>
                </a:lnTo>
                <a:lnTo>
                  <a:pt x="202883" y="5305425"/>
                </a:lnTo>
                <a:lnTo>
                  <a:pt x="202883" y="358140"/>
                </a:lnTo>
                <a:cubicBezTo>
                  <a:pt x="202883" y="280988"/>
                  <a:pt x="264795" y="219075"/>
                  <a:pt x="341948" y="219075"/>
                </a:cubicBezTo>
                <a:lnTo>
                  <a:pt x="11836717" y="219075"/>
                </a:lnTo>
                <a:cubicBezTo>
                  <a:pt x="11913870" y="219075"/>
                  <a:pt x="11975783" y="280988"/>
                  <a:pt x="11975783" y="358140"/>
                </a:cubicBezTo>
                <a:lnTo>
                  <a:pt x="11975783" y="6189345"/>
                </a:lnTo>
                <a:cubicBezTo>
                  <a:pt x="11954827" y="6243638"/>
                  <a:pt x="11906250" y="6281738"/>
                  <a:pt x="11849100" y="6281738"/>
                </a:cubicBezTo>
                <a:lnTo>
                  <a:pt x="11838623" y="6281738"/>
                </a:lnTo>
                <a:lnTo>
                  <a:pt x="11838623" y="6285548"/>
                </a:lnTo>
                <a:cubicBezTo>
                  <a:pt x="10109835" y="5864543"/>
                  <a:pt x="8120063" y="5641658"/>
                  <a:pt x="6088380" y="5643563"/>
                </a:cubicBezTo>
                <a:cubicBezTo>
                  <a:pt x="4061460" y="5644515"/>
                  <a:pt x="2075498" y="5869305"/>
                  <a:pt x="352425" y="6290310"/>
                </a:cubicBezTo>
                <a:close/>
              </a:path>
            </a:pathLst>
          </a:custGeom>
          <a:solidFill>
            <a:schemeClr val="bg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18" name="Picture 17" descr="Une image contenant Graphique, Police, logo, graphisme&#10;&#10;Description générée automatiquement">
            <a:extLst>
              <a:ext uri="{FF2B5EF4-FFF2-40B4-BE49-F238E27FC236}">
                <a16:creationId xmlns:a16="http://schemas.microsoft.com/office/drawing/2014/main" id="{6E5B9C86-6503-DDE8-7B8B-7563CB69C0D6}"/>
              </a:ext>
            </a:extLst>
          </p:cNvPr>
          <p:cNvPicPr>
            <a:picLocks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8276" y="6067171"/>
            <a:ext cx="1695447" cy="356044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698DC057-F076-5589-FE07-AE33C0A963C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799" y="446360"/>
            <a:ext cx="7521575" cy="1890206"/>
          </a:xfrm>
          <a:prstGeom prst="roundRect">
            <a:avLst>
              <a:gd name="adj" fmla="val 687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97000"/>
                </a:schemeClr>
              </a:gs>
              <a:gs pos="100000">
                <a:schemeClr val="bg1">
                  <a:alpha val="55000"/>
                </a:schemeClr>
              </a:gs>
            </a:gsLst>
            <a:lin ang="4200000" scaled="0"/>
          </a:gradFill>
          <a:effectLst/>
        </p:spPr>
        <p:txBody>
          <a:bodyPr wrap="square" lIns="180000" tIns="252000" rIns="180000" bIns="648000" anchor="t">
            <a:spAutoFit/>
          </a:bodyPr>
          <a:lstStyle>
            <a:lvl1pPr algn="l">
              <a:lnSpc>
                <a:spcPct val="80000"/>
              </a:lnSpc>
              <a:defRPr sz="3700" cap="none" baseline="0">
                <a:solidFill>
                  <a:srgbClr val="112753"/>
                </a:solidFill>
                <a:effectLst/>
              </a:defRPr>
            </a:lvl1pPr>
          </a:lstStyle>
          <a:p>
            <a:r>
              <a:rPr lang="fr-FR" dirty="0" err="1"/>
              <a:t>Title</a:t>
            </a:r>
            <a:r>
              <a:rPr lang="fr-FR" dirty="0"/>
              <a:t> of the</a:t>
            </a:r>
            <a:br>
              <a:rPr lang="fr-FR" dirty="0"/>
            </a:br>
            <a:r>
              <a:rPr lang="fr-FR" dirty="0" err="1"/>
              <a:t>presentation</a:t>
            </a:r>
            <a:r>
              <a:rPr lang="fr-FR" dirty="0"/>
              <a:t> </a:t>
            </a:r>
            <a:r>
              <a:rPr lang="fr-FR" dirty="0" err="1"/>
              <a:t>here</a:t>
            </a:r>
            <a:endParaRPr lang="en-GB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0CB5DC-A774-D10E-D917-31BE1B3FCE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0710" y="1722484"/>
            <a:ext cx="1880643" cy="492443"/>
          </a:xfrm>
          <a:prstGeom prst="rect">
            <a:avLst/>
          </a:prstGeom>
        </p:spPr>
        <p:txBody>
          <a:bodyPr wrap="none" anchor="t">
            <a:spAutoFit/>
          </a:bodyPr>
          <a:lstStyle>
            <a:lvl1pPr>
              <a:defRPr sz="2600">
                <a:solidFill>
                  <a:srgbClr val="112753"/>
                </a:solidFill>
              </a:defRPr>
            </a:lvl1pPr>
          </a:lstStyle>
          <a:p>
            <a:r>
              <a:rPr lang="fr-FR" dirty="0"/>
              <a:t>DD/MM/YY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9346545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x2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269925D1-628C-E93F-77A3-4DE682A3F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36D25C1-890B-ED1E-6440-92771002D2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29E26E9A-C805-DCE0-08BF-2C21126FE1F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9A8EBE2-0D3D-B0B1-6A8F-F3F143EE6B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3312E1A-B230-F882-6512-9C2B8D0AF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743745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Righ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8792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3B1F21EB-8662-8C41-3C0A-0F605CB04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9937D288-187B-EB20-26BD-8AE9EF0D63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984F63-5875-1908-B71E-732D21F9D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8D278-95F4-52C2-1778-4957964EE6E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69751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Lef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0F129C2-FC0F-5D79-D2F5-A76CFCFB2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334235F4-E084-4D43-897B-04A08BB526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5" name="Espace réservé pour une image  3">
            <a:extLst>
              <a:ext uri="{FF2B5EF4-FFF2-40B4-BE49-F238E27FC236}">
                <a16:creationId xmlns:a16="http://schemas.microsoft.com/office/drawing/2014/main" id="{C268BE82-0714-E903-B117-67474D65C0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19290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22E186-7ADE-E1F5-A89E-84F8BCE90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2DF335-6EFB-F27C-9543-93C297F8953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46872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xLINE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22FFB576-0FA5-59F3-D870-10CB8194A3A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08792" y="1766609"/>
            <a:ext cx="11500094" cy="439733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7926FA-4C37-4337-A48F-C1E3BB67A08D}"/>
              </a:ext>
            </a:extLst>
          </p:cNvPr>
          <p:cNvSpPr/>
          <p:nvPr userDrawn="1"/>
        </p:nvSpPr>
        <p:spPr>
          <a:xfrm>
            <a:off x="308791" y="800050"/>
            <a:ext cx="1679441" cy="331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9FFDC42-125C-4054-A929-D2AEC3063789}"/>
              </a:ext>
            </a:extLst>
          </p:cNvPr>
          <p:cNvGrpSpPr/>
          <p:nvPr userDrawn="1"/>
        </p:nvGrpSpPr>
        <p:grpSpPr>
          <a:xfrm>
            <a:off x="393636" y="1325783"/>
            <a:ext cx="1327481" cy="95981"/>
            <a:chOff x="479376" y="980728"/>
            <a:chExt cx="995611" cy="72008"/>
          </a:xfrm>
        </p:grpSpPr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680F81FB-0C3F-4ACC-8152-C73B0FC424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F322F3-DC27-4466-81D1-86ACB0ECF7A9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79525850-0777-A6EE-F419-D78308D93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D5871F0C-EC6C-5075-D2C9-AC47521EF9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8792" y="256372"/>
            <a:ext cx="11496096" cy="104783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en-GB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49317C6-1AF2-7566-A6BA-73FD594E62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339776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BLOC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79404-282D-4B0E-A99F-DB85776D4D8E}"/>
              </a:ext>
            </a:extLst>
          </p:cNvPr>
          <p:cNvSpPr/>
          <p:nvPr userDrawn="1"/>
        </p:nvSpPr>
        <p:spPr>
          <a:xfrm>
            <a:off x="308791" y="5560884"/>
            <a:ext cx="11500093" cy="609412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6675F3D-A583-1C52-1FED-53EA7A7003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8790" y="5872249"/>
            <a:ext cx="11500093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9" name="Espace réservé du texte 6">
            <a:extLst>
              <a:ext uri="{FF2B5EF4-FFF2-40B4-BE49-F238E27FC236}">
                <a16:creationId xmlns:a16="http://schemas.microsoft.com/office/drawing/2014/main" id="{9358AD63-E459-F89D-5CFD-8811589D16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8792" y="5624982"/>
            <a:ext cx="11500092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 b="1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E985D512-F1DF-82F8-FA06-06866434FD1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08792" y="1335205"/>
            <a:ext cx="11500093" cy="416219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F91957A-3CC7-53BF-5075-F1D7CFA3D3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14E520-3E70-D377-7EB4-2BB7FFC8749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122785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6633A7-0570-4272-9A48-35C8701B3475}"/>
              </a:ext>
            </a:extLst>
          </p:cNvPr>
          <p:cNvSpPr/>
          <p:nvPr userDrawn="1"/>
        </p:nvSpPr>
        <p:spPr>
          <a:xfrm>
            <a:off x="0" y="2393595"/>
            <a:ext cx="12192000" cy="4464408"/>
          </a:xfrm>
          <a:prstGeom prst="rect">
            <a:avLst/>
          </a:prstGeom>
          <a:gradFill flip="none" rotWithShape="1">
            <a:gsLst>
              <a:gs pos="100000">
                <a:schemeClr val="tx2">
                  <a:alpha val="0"/>
                </a:schemeClr>
              </a:gs>
              <a:gs pos="0">
                <a:schemeClr val="accent2">
                  <a:alpha val="57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fr-FR" sz="2399"/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9590BB62-E3E4-4D8C-8274-162D53D5B7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1869" y="1944018"/>
            <a:ext cx="10448264" cy="737244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ctr">
              <a:lnSpc>
                <a:spcPct val="90000"/>
              </a:lnSpc>
              <a:buNone/>
              <a:defRPr sz="4798" b="1">
                <a:solidFill>
                  <a:schemeClr val="bg1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Lorem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000445AC-A451-4D20-B4D4-455E6F30053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72760" y="2610509"/>
            <a:ext cx="10446483" cy="1401785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4798" b="0" spc="-67" baseline="0">
                <a:solidFill>
                  <a:schemeClr val="bg1"/>
                </a:solidFill>
                <a:latin typeface="+mn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Suspendisse </a:t>
            </a:r>
            <a:r>
              <a:rPr lang="fr-FR" dirty="0" err="1"/>
              <a:t>fermentum</a:t>
            </a:r>
            <a:r>
              <a:rPr lang="fr-FR" dirty="0"/>
              <a:t> </a:t>
            </a:r>
            <a:r>
              <a:rPr lang="fr-FR" dirty="0" err="1"/>
              <a:t>dui</a:t>
            </a:r>
            <a:r>
              <a:rPr lang="fr-FR" dirty="0"/>
              <a:t> ipsum,</a:t>
            </a:r>
            <a:br>
              <a:rPr lang="fr-FR" dirty="0"/>
            </a:br>
            <a:r>
              <a:rPr lang="fr-FR" dirty="0" err="1"/>
              <a:t>vel</a:t>
            </a:r>
            <a:r>
              <a:rPr lang="fr-FR" dirty="0"/>
              <a:t> </a:t>
            </a:r>
            <a:r>
              <a:rPr lang="fr-FR" dirty="0" err="1"/>
              <a:t>tempus</a:t>
            </a:r>
            <a:r>
              <a:rPr lang="fr-FR" dirty="0"/>
              <a:t> </a:t>
            </a:r>
            <a:r>
              <a:rPr lang="fr-FR" dirty="0" err="1"/>
              <a:t>tellus</a:t>
            </a:r>
            <a:r>
              <a:rPr lang="fr-FR" dirty="0"/>
              <a:t> </a:t>
            </a:r>
            <a:r>
              <a:rPr lang="fr-FR" dirty="0" err="1"/>
              <a:t>sagittis</a:t>
            </a:r>
            <a:r>
              <a:rPr lang="fr-FR" dirty="0"/>
              <a:t> non</a:t>
            </a:r>
          </a:p>
        </p:txBody>
      </p:sp>
      <p:sp>
        <p:nvSpPr>
          <p:cNvPr id="24" name="fc" descr="  ">
            <a:extLst>
              <a:ext uri="{FF2B5EF4-FFF2-40B4-BE49-F238E27FC236}">
                <a16:creationId xmlns:a16="http://schemas.microsoft.com/office/drawing/2014/main" id="{8F174C34-F654-4FB4-B759-68127139EB0D}"/>
              </a:ext>
            </a:extLst>
          </p:cNvPr>
          <p:cNvSpPr txBox="1"/>
          <p:nvPr userDrawn="1"/>
        </p:nvSpPr>
        <p:spPr>
          <a:xfrm>
            <a:off x="0" y="6431410"/>
            <a:ext cx="12192000" cy="26667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1133" b="0" i="0" u="none" baseline="0">
                <a:solidFill>
                  <a:schemeClr val="bg1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4E204EE-217E-83D7-C391-7B013F7DEB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79EEA4EF-1490-7AB4-3D88-7B3E1D8C8899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3E5C2747-7836-762D-0647-6E0A500599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684CA76-CF82-5167-2066-0AF07224D5C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3F64152A-DDFB-7A52-F4A7-032E2EADBE17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FE168D8-5C68-9337-6639-2B7E4CDCEA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319D659-AE96-1DEF-1E56-5BF3D099E7A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19" name="ZoneTexte 18">
            <a:extLst>
              <a:ext uri="{FF2B5EF4-FFF2-40B4-BE49-F238E27FC236}">
                <a16:creationId xmlns:a16="http://schemas.microsoft.com/office/drawing/2014/main" id="{3F5885AC-4BB7-C51E-EBB0-4E7567932992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1"/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2" name="Espace réservé du pied de page 4">
            <a:extLst>
              <a:ext uri="{FF2B5EF4-FFF2-40B4-BE49-F238E27FC236}">
                <a16:creationId xmlns:a16="http://schemas.microsoft.com/office/drawing/2014/main" id="{BF034461-5944-C6B4-F924-FEC681F5F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8322925D-DF45-F1BF-C93C-30F27A904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662" y="6292561"/>
            <a:ext cx="445956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bg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A7A14D1B-F1B7-229C-8189-0C3BE27957AA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1740022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" y="0"/>
            <a:ext cx="4868189" cy="68580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68491" y="2839193"/>
            <a:ext cx="5971266" cy="1291498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accent4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fr-FR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74B52402-2172-43E2-85AB-A27808DD5AA2}"/>
              </a:ext>
            </a:extLst>
          </p:cNvPr>
          <p:cNvGrpSpPr/>
          <p:nvPr userDrawn="1"/>
        </p:nvGrpSpPr>
        <p:grpSpPr>
          <a:xfrm>
            <a:off x="5472874" y="4820988"/>
            <a:ext cx="1327481" cy="95981"/>
            <a:chOff x="479376" y="980728"/>
            <a:chExt cx="995611" cy="72008"/>
          </a:xfrm>
        </p:grpSpPr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E5F475E0-73FC-4EF3-B38B-1BC72D4B02D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0C7703-EEE6-4894-8E05-3C55D8780320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D575B653-E75E-4D6F-B409-9D8F0B5143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87541" y="1802597"/>
            <a:ext cx="1798616" cy="441907"/>
          </a:xfrm>
          <a:prstGeom prst="rect">
            <a:avLst/>
          </a:prstGeom>
        </p:spPr>
        <p:txBody>
          <a:bodyPr wrap="none" lIns="72000" tIns="36000" rIns="72000" bIns="36000" anchor="b" anchorCtr="0">
            <a:spAutoFit/>
          </a:bodyPr>
          <a:lstStyle>
            <a:lvl1pPr marL="0" indent="0" algn="l">
              <a:buNone/>
              <a:defRPr sz="2666" b="0">
                <a:solidFill>
                  <a:schemeClr val="accent1"/>
                </a:solidFill>
              </a:defRPr>
            </a:lvl1pPr>
            <a:lvl2pPr marL="245635" indent="0" algn="ctr">
              <a:buNone/>
              <a:defRPr>
                <a:solidFill>
                  <a:schemeClr val="tx1"/>
                </a:solidFill>
              </a:defRPr>
            </a:lvl2pPr>
            <a:lvl3pPr marL="457387" indent="0" algn="ctr">
              <a:buNone/>
              <a:defRPr>
                <a:solidFill>
                  <a:schemeClr val="tx1"/>
                </a:solidFill>
              </a:defRPr>
            </a:lvl3pPr>
            <a:lvl4pPr marL="1829532" indent="0" algn="ctr">
              <a:buNone/>
              <a:defRPr>
                <a:solidFill>
                  <a:schemeClr val="tx1"/>
                </a:solidFill>
              </a:defRPr>
            </a:lvl4pPr>
            <a:lvl5pPr marL="2439371" indent="0" algn="ctr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err="1"/>
              <a:t>Chapter</a:t>
            </a:r>
            <a:r>
              <a:rPr lang="fr-FR" dirty="0"/>
              <a:t> 01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45DF7EE-7BCF-4102-B7A8-B8F30BEEB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4F3726C0-59A7-2C9D-11DF-95D73CB75274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448B661-8C0F-DCD0-877D-8B5F9FFAE4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64900F-FA05-0FBC-16BD-E9FBBF9E189B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6641610A-D1D3-3A51-0B8D-0A059BB05692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BE7D702B-44AC-69E2-DFE2-D4FEC3FD64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19F490D-FD8A-1F8B-5F8D-DE51543F7DCD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482507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8">
            <a:extLst>
              <a:ext uri="{FF2B5EF4-FFF2-40B4-BE49-F238E27FC236}">
                <a16:creationId xmlns:a16="http://schemas.microsoft.com/office/drawing/2014/main" id="{2E95906C-5CA5-4BA3-A292-15C1688840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7526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3FB003D9-D2CB-43AC-8422-454FDA1FEB7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975262" y="1450065"/>
            <a:ext cx="515700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01</a:t>
            </a:r>
          </a:p>
        </p:txBody>
      </p:sp>
      <p:sp>
        <p:nvSpPr>
          <p:cNvPr id="13" name="Espace réservé du texte 18">
            <a:extLst>
              <a:ext uri="{FF2B5EF4-FFF2-40B4-BE49-F238E27FC236}">
                <a16:creationId xmlns:a16="http://schemas.microsoft.com/office/drawing/2014/main" id="{A97D576F-69C8-42FE-B023-2F464A71D43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97526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90896ABD-2DB8-45E3-9D11-DFC204093E2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97526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02</a:t>
            </a:r>
          </a:p>
        </p:txBody>
      </p:sp>
      <p:sp>
        <p:nvSpPr>
          <p:cNvPr id="16" name="Espace réservé du texte 18">
            <a:extLst>
              <a:ext uri="{FF2B5EF4-FFF2-40B4-BE49-F238E27FC236}">
                <a16:creationId xmlns:a16="http://schemas.microsoft.com/office/drawing/2014/main" id="{31915861-BEA1-4BE2-9820-FD61F69BEE5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97526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7" name="Espace réservé du texte 12">
            <a:extLst>
              <a:ext uri="{FF2B5EF4-FFF2-40B4-BE49-F238E27FC236}">
                <a16:creationId xmlns:a16="http://schemas.microsoft.com/office/drawing/2014/main" id="{6D4CAEA7-9180-42FB-8D51-9E432AEC85D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97526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03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A6FE8267-9C90-4C1D-AB2F-3D28E1DF52E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45150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0" name="Espace réservé du texte 12">
            <a:extLst>
              <a:ext uri="{FF2B5EF4-FFF2-40B4-BE49-F238E27FC236}">
                <a16:creationId xmlns:a16="http://schemas.microsoft.com/office/drawing/2014/main" id="{E2D8F071-1674-4659-8AE2-EA5C61295D2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451502" y="1450065"/>
            <a:ext cx="562187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04</a:t>
            </a:r>
          </a:p>
        </p:txBody>
      </p:sp>
      <p:sp>
        <p:nvSpPr>
          <p:cNvPr id="22" name="Espace réservé du texte 18">
            <a:extLst>
              <a:ext uri="{FF2B5EF4-FFF2-40B4-BE49-F238E27FC236}">
                <a16:creationId xmlns:a16="http://schemas.microsoft.com/office/drawing/2014/main" id="{AD482873-8F59-44F9-AA47-AE7E0A0790E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5150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3" name="Espace réservé du texte 12">
            <a:extLst>
              <a:ext uri="{FF2B5EF4-FFF2-40B4-BE49-F238E27FC236}">
                <a16:creationId xmlns:a16="http://schemas.microsoft.com/office/drawing/2014/main" id="{A7A143B4-4E3D-4D1B-9C7D-F703929996F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5150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05</a:t>
            </a:r>
          </a:p>
        </p:txBody>
      </p:sp>
      <p:sp>
        <p:nvSpPr>
          <p:cNvPr id="25" name="Espace réservé du texte 18">
            <a:extLst>
              <a:ext uri="{FF2B5EF4-FFF2-40B4-BE49-F238E27FC236}">
                <a16:creationId xmlns:a16="http://schemas.microsoft.com/office/drawing/2014/main" id="{12B75139-0488-42FE-B16B-FF5E9C38C1A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45150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6" name="Espace réservé du texte 12">
            <a:extLst>
              <a:ext uri="{FF2B5EF4-FFF2-40B4-BE49-F238E27FC236}">
                <a16:creationId xmlns:a16="http://schemas.microsoft.com/office/drawing/2014/main" id="{F732F2DD-7975-4E7B-872E-ACE4E87EDB1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45150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06</a:t>
            </a:r>
          </a:p>
        </p:txBody>
      </p:sp>
      <p:sp>
        <p:nvSpPr>
          <p:cNvPr id="27" name="Espace réservé du pied de page 4">
            <a:extLst>
              <a:ext uri="{FF2B5EF4-FFF2-40B4-BE49-F238E27FC236}">
                <a16:creationId xmlns:a16="http://schemas.microsoft.com/office/drawing/2014/main" id="{9451413B-5451-2984-8B2D-A6F9405B1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6EF8B9A-99A2-1F66-796A-CDD684280447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A5557A91-1EEE-837D-D85E-014867B6683E}"/>
              </a:ext>
            </a:extLst>
          </p:cNvPr>
          <p:cNvCxnSpPr/>
          <p:nvPr userDrawn="1"/>
        </p:nvCxnSpPr>
        <p:spPr>
          <a:xfrm>
            <a:off x="7702952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496204B-94FC-3807-16C2-091F789801EF}"/>
              </a:ext>
            </a:extLst>
          </p:cNvPr>
          <p:cNvCxnSpPr/>
          <p:nvPr userDrawn="1"/>
        </p:nvCxnSpPr>
        <p:spPr>
          <a:xfrm>
            <a:off x="7702952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1BAD3491-CEAE-5213-A89B-6BE968C4E6DB}"/>
              </a:ext>
            </a:extLst>
          </p:cNvPr>
          <p:cNvCxnSpPr/>
          <p:nvPr userDrawn="1"/>
        </p:nvCxnSpPr>
        <p:spPr>
          <a:xfrm>
            <a:off x="7702952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1E350CC-0CF7-F0EB-0B94-FF0946E3FC24}"/>
              </a:ext>
            </a:extLst>
          </p:cNvPr>
          <p:cNvCxnSpPr/>
          <p:nvPr userDrawn="1"/>
        </p:nvCxnSpPr>
        <p:spPr>
          <a:xfrm>
            <a:off x="2239970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7DEBC674-80E2-435A-6C3A-774994C3E5E2}"/>
              </a:ext>
            </a:extLst>
          </p:cNvPr>
          <p:cNvCxnSpPr/>
          <p:nvPr userDrawn="1"/>
        </p:nvCxnSpPr>
        <p:spPr>
          <a:xfrm>
            <a:off x="2239970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5D2B31FA-2695-C584-7D3D-D75C6A48F443}"/>
              </a:ext>
            </a:extLst>
          </p:cNvPr>
          <p:cNvCxnSpPr/>
          <p:nvPr userDrawn="1"/>
        </p:nvCxnSpPr>
        <p:spPr>
          <a:xfrm>
            <a:off x="2239970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re 29">
            <a:extLst>
              <a:ext uri="{FF2B5EF4-FFF2-40B4-BE49-F238E27FC236}">
                <a16:creationId xmlns:a16="http://schemas.microsoft.com/office/drawing/2014/main" id="{64C89B54-06C3-39A1-D6A5-CCEEEEB919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325729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2B4ADC-2F3D-9A7B-F4CB-9D3FBC2D1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contenu 3">
            <a:extLst>
              <a:ext uri="{FF2B5EF4-FFF2-40B4-BE49-F238E27FC236}">
                <a16:creationId xmlns:a16="http://schemas.microsoft.com/office/drawing/2014/main" id="{14E6BA19-6303-EEAE-18EC-0686F94CEE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08792" y="1335205"/>
            <a:ext cx="11500093" cy="48287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E2D80E7-2910-2EAE-655C-33DCDC696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4A9EEF-92DB-2DF3-0B17-AD691233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5281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4D2A84-A08A-154D-806F-D0113C6A3A7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8276" y="1335523"/>
            <a:ext cx="11508655" cy="4828741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AB167D5-2D11-5497-D530-8FFB166AD5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AE3D0C3-EBAF-AF65-33D1-0342F28774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750819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6633A7-0570-4272-9A48-35C8701B3475}"/>
              </a:ext>
            </a:extLst>
          </p:cNvPr>
          <p:cNvSpPr/>
          <p:nvPr userDrawn="1"/>
        </p:nvSpPr>
        <p:spPr>
          <a:xfrm>
            <a:off x="0" y="2393595"/>
            <a:ext cx="12192000" cy="4464408"/>
          </a:xfrm>
          <a:prstGeom prst="rect">
            <a:avLst/>
          </a:prstGeom>
          <a:gradFill flip="none" rotWithShape="1">
            <a:gsLst>
              <a:gs pos="100000">
                <a:schemeClr val="tx2">
                  <a:alpha val="0"/>
                </a:schemeClr>
              </a:gs>
              <a:gs pos="0">
                <a:schemeClr val="accent2">
                  <a:alpha val="57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fr-FR" sz="2399"/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9590BB62-E3E4-4D8C-8274-162D53D5B7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1869" y="1944018"/>
            <a:ext cx="10448264" cy="737244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ctr">
              <a:lnSpc>
                <a:spcPct val="90000"/>
              </a:lnSpc>
              <a:buNone/>
              <a:defRPr sz="4798" b="1">
                <a:solidFill>
                  <a:schemeClr val="bg1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Lorem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000445AC-A451-4D20-B4D4-455E6F30053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72760" y="2610509"/>
            <a:ext cx="10446483" cy="1401785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4798" b="0" spc="-67" baseline="0">
                <a:solidFill>
                  <a:schemeClr val="bg1"/>
                </a:solidFill>
                <a:latin typeface="+mn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Suspendisse </a:t>
            </a:r>
            <a:r>
              <a:rPr lang="fr-FR" dirty="0" err="1"/>
              <a:t>fermentum</a:t>
            </a:r>
            <a:r>
              <a:rPr lang="fr-FR" dirty="0"/>
              <a:t> </a:t>
            </a:r>
            <a:r>
              <a:rPr lang="fr-FR" dirty="0" err="1"/>
              <a:t>dui</a:t>
            </a:r>
            <a:r>
              <a:rPr lang="fr-FR" dirty="0"/>
              <a:t> ipsum,</a:t>
            </a:r>
            <a:br>
              <a:rPr lang="fr-FR" dirty="0"/>
            </a:br>
            <a:r>
              <a:rPr lang="fr-FR" dirty="0" err="1"/>
              <a:t>vel</a:t>
            </a:r>
            <a:r>
              <a:rPr lang="fr-FR" dirty="0"/>
              <a:t> </a:t>
            </a:r>
            <a:r>
              <a:rPr lang="fr-FR" dirty="0" err="1"/>
              <a:t>tempus</a:t>
            </a:r>
            <a:r>
              <a:rPr lang="fr-FR" dirty="0"/>
              <a:t> </a:t>
            </a:r>
            <a:r>
              <a:rPr lang="fr-FR" dirty="0" err="1"/>
              <a:t>tellus</a:t>
            </a:r>
            <a:r>
              <a:rPr lang="fr-FR" dirty="0"/>
              <a:t> </a:t>
            </a:r>
            <a:r>
              <a:rPr lang="fr-FR" dirty="0" err="1"/>
              <a:t>sagittis</a:t>
            </a:r>
            <a:r>
              <a:rPr lang="fr-FR" dirty="0"/>
              <a:t> non</a:t>
            </a:r>
          </a:p>
        </p:txBody>
      </p:sp>
      <p:sp>
        <p:nvSpPr>
          <p:cNvPr id="24" name="fc" descr="  ">
            <a:extLst>
              <a:ext uri="{FF2B5EF4-FFF2-40B4-BE49-F238E27FC236}">
                <a16:creationId xmlns:a16="http://schemas.microsoft.com/office/drawing/2014/main" id="{8F174C34-F654-4FB4-B759-68127139EB0D}"/>
              </a:ext>
            </a:extLst>
          </p:cNvPr>
          <p:cNvSpPr txBox="1"/>
          <p:nvPr userDrawn="1"/>
        </p:nvSpPr>
        <p:spPr>
          <a:xfrm>
            <a:off x="0" y="6431410"/>
            <a:ext cx="12192000" cy="26667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1133" b="0" i="0" u="none" baseline="0">
                <a:solidFill>
                  <a:schemeClr val="bg1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4E204EE-217E-83D7-C391-7B013F7DEB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79EEA4EF-1490-7AB4-3D88-7B3E1D8C8899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3E5C2747-7836-762D-0647-6E0A500599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684CA76-CF82-5167-2066-0AF07224D5C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3F64152A-DDFB-7A52-F4A7-032E2EADBE17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FE168D8-5C68-9337-6639-2B7E4CDCEA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319D659-AE96-1DEF-1E56-5BF3D099E7A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19" name="ZoneTexte 18">
            <a:extLst>
              <a:ext uri="{FF2B5EF4-FFF2-40B4-BE49-F238E27FC236}">
                <a16:creationId xmlns:a16="http://schemas.microsoft.com/office/drawing/2014/main" id="{3F5885AC-4BB7-C51E-EBB0-4E7567932992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1"/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2" name="Espace réservé du pied de page 4">
            <a:extLst>
              <a:ext uri="{FF2B5EF4-FFF2-40B4-BE49-F238E27FC236}">
                <a16:creationId xmlns:a16="http://schemas.microsoft.com/office/drawing/2014/main" id="{BF034461-5944-C6B4-F924-FEC681F5F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8322925D-DF45-F1BF-C93C-30F27A904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662" y="6292561"/>
            <a:ext cx="445956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bg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A7A14D1B-F1B7-229C-8189-0C3BE27957AA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7624895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x2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269925D1-628C-E93F-77A3-4DE682A3F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36D25C1-890B-ED1E-6440-92771002D2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29E26E9A-C805-DCE0-08BF-2C21126FE1F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9A8EBE2-0D3D-B0B1-6A8F-F3F143EE6B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3312E1A-B230-F882-6512-9C2B8D0AF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71266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Righ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8792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3B1F21EB-8662-8C41-3C0A-0F605CB04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9937D288-187B-EB20-26BD-8AE9EF0D63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984F63-5875-1908-B71E-732D21F9D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8D278-95F4-52C2-1778-4957964EE6E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484040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Lef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0F129C2-FC0F-5D79-D2F5-A76CFCFB2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334235F4-E084-4D43-897B-04A08BB526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5" name="Espace réservé pour une image  3">
            <a:extLst>
              <a:ext uri="{FF2B5EF4-FFF2-40B4-BE49-F238E27FC236}">
                <a16:creationId xmlns:a16="http://schemas.microsoft.com/office/drawing/2014/main" id="{C268BE82-0714-E903-B117-67474D65C0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19290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22E186-7ADE-E1F5-A89E-84F8BCE90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2DF335-6EFB-F27C-9543-93C297F8953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548393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xLINE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22FFB576-0FA5-59F3-D870-10CB8194A3A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08792" y="1766609"/>
            <a:ext cx="11500094" cy="439733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7926FA-4C37-4337-A48F-C1E3BB67A08D}"/>
              </a:ext>
            </a:extLst>
          </p:cNvPr>
          <p:cNvSpPr/>
          <p:nvPr userDrawn="1"/>
        </p:nvSpPr>
        <p:spPr>
          <a:xfrm>
            <a:off x="308791" y="800050"/>
            <a:ext cx="1679441" cy="331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9FFDC42-125C-4054-A929-D2AEC3063789}"/>
              </a:ext>
            </a:extLst>
          </p:cNvPr>
          <p:cNvGrpSpPr/>
          <p:nvPr userDrawn="1"/>
        </p:nvGrpSpPr>
        <p:grpSpPr>
          <a:xfrm>
            <a:off x="393636" y="1325783"/>
            <a:ext cx="1327481" cy="95981"/>
            <a:chOff x="479376" y="980728"/>
            <a:chExt cx="995611" cy="72008"/>
          </a:xfrm>
        </p:grpSpPr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680F81FB-0C3F-4ACC-8152-C73B0FC424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F322F3-DC27-4466-81D1-86ACB0ECF7A9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79525850-0777-A6EE-F419-D78308D93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D5871F0C-EC6C-5075-D2C9-AC47521EF9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8792" y="256372"/>
            <a:ext cx="11496096" cy="104783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en-GB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49317C6-1AF2-7566-A6BA-73FD594E62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664167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BLOC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79404-282D-4B0E-A99F-DB85776D4D8E}"/>
              </a:ext>
            </a:extLst>
          </p:cNvPr>
          <p:cNvSpPr/>
          <p:nvPr userDrawn="1"/>
        </p:nvSpPr>
        <p:spPr>
          <a:xfrm>
            <a:off x="308791" y="5560884"/>
            <a:ext cx="11500093" cy="609412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6675F3D-A583-1C52-1FED-53EA7A7003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8790" y="5872249"/>
            <a:ext cx="11500093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9" name="Espace réservé du texte 6">
            <a:extLst>
              <a:ext uri="{FF2B5EF4-FFF2-40B4-BE49-F238E27FC236}">
                <a16:creationId xmlns:a16="http://schemas.microsoft.com/office/drawing/2014/main" id="{9358AD63-E459-F89D-5CFD-8811589D16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8792" y="5624982"/>
            <a:ext cx="11500092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 b="1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E985D512-F1DF-82F8-FA06-06866434FD1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08792" y="1335205"/>
            <a:ext cx="11500093" cy="416219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F91957A-3CC7-53BF-5075-F1D7CFA3D3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14E520-3E70-D377-7EB4-2BB7FFC8749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163063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6633A7-0570-4272-9A48-35C8701B3475}"/>
              </a:ext>
            </a:extLst>
          </p:cNvPr>
          <p:cNvSpPr/>
          <p:nvPr userDrawn="1"/>
        </p:nvSpPr>
        <p:spPr>
          <a:xfrm>
            <a:off x="0" y="2393595"/>
            <a:ext cx="12192000" cy="4464408"/>
          </a:xfrm>
          <a:prstGeom prst="rect">
            <a:avLst/>
          </a:prstGeom>
          <a:gradFill flip="none" rotWithShape="1">
            <a:gsLst>
              <a:gs pos="100000">
                <a:schemeClr val="tx2">
                  <a:alpha val="0"/>
                </a:schemeClr>
              </a:gs>
              <a:gs pos="0">
                <a:schemeClr val="accent2">
                  <a:alpha val="57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fr-FR" sz="2399"/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9590BB62-E3E4-4D8C-8274-162D53D5B7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1869" y="1944018"/>
            <a:ext cx="10448264" cy="737244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ctr">
              <a:lnSpc>
                <a:spcPct val="90000"/>
              </a:lnSpc>
              <a:buNone/>
              <a:defRPr sz="4798" b="1">
                <a:solidFill>
                  <a:schemeClr val="bg1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Lorem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000445AC-A451-4D20-B4D4-455E6F30053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72760" y="2610509"/>
            <a:ext cx="10446483" cy="1401785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4798" b="0" spc="-67" baseline="0">
                <a:solidFill>
                  <a:schemeClr val="bg1"/>
                </a:solidFill>
                <a:latin typeface="+mn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fr-FR" dirty="0"/>
              <a:t>Suspendisse </a:t>
            </a:r>
            <a:r>
              <a:rPr lang="fr-FR" dirty="0" err="1"/>
              <a:t>fermentum</a:t>
            </a:r>
            <a:r>
              <a:rPr lang="fr-FR" dirty="0"/>
              <a:t> </a:t>
            </a:r>
            <a:r>
              <a:rPr lang="fr-FR" dirty="0" err="1"/>
              <a:t>dui</a:t>
            </a:r>
            <a:r>
              <a:rPr lang="fr-FR" dirty="0"/>
              <a:t> ipsum,</a:t>
            </a:r>
            <a:br>
              <a:rPr lang="fr-FR" dirty="0"/>
            </a:br>
            <a:r>
              <a:rPr lang="fr-FR" dirty="0" err="1"/>
              <a:t>vel</a:t>
            </a:r>
            <a:r>
              <a:rPr lang="fr-FR" dirty="0"/>
              <a:t> </a:t>
            </a:r>
            <a:r>
              <a:rPr lang="fr-FR" dirty="0" err="1"/>
              <a:t>tempus</a:t>
            </a:r>
            <a:r>
              <a:rPr lang="fr-FR" dirty="0"/>
              <a:t> </a:t>
            </a:r>
            <a:r>
              <a:rPr lang="fr-FR" dirty="0" err="1"/>
              <a:t>tellus</a:t>
            </a:r>
            <a:r>
              <a:rPr lang="fr-FR" dirty="0"/>
              <a:t> </a:t>
            </a:r>
            <a:r>
              <a:rPr lang="fr-FR" dirty="0" err="1"/>
              <a:t>sagittis</a:t>
            </a:r>
            <a:r>
              <a:rPr lang="fr-FR" dirty="0"/>
              <a:t> non</a:t>
            </a:r>
          </a:p>
        </p:txBody>
      </p:sp>
      <p:sp>
        <p:nvSpPr>
          <p:cNvPr id="24" name="fc" descr="  ">
            <a:extLst>
              <a:ext uri="{FF2B5EF4-FFF2-40B4-BE49-F238E27FC236}">
                <a16:creationId xmlns:a16="http://schemas.microsoft.com/office/drawing/2014/main" id="{8F174C34-F654-4FB4-B759-68127139EB0D}"/>
              </a:ext>
            </a:extLst>
          </p:cNvPr>
          <p:cNvSpPr txBox="1"/>
          <p:nvPr userDrawn="1"/>
        </p:nvSpPr>
        <p:spPr>
          <a:xfrm>
            <a:off x="0" y="6431410"/>
            <a:ext cx="12192000" cy="26667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fr-FR" sz="1133" b="0" i="0" u="none" baseline="0">
                <a:solidFill>
                  <a:schemeClr val="bg1"/>
                </a:solidFill>
                <a:latin typeface="Microsoft Sans Serif" panose="020B0604020202020204" pitchFamily="34" charset="0"/>
              </a:rPr>
              <a:t> 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4E204EE-217E-83D7-C391-7B013F7DEB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79EEA4EF-1490-7AB4-3D88-7B3E1D8C8899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3E5C2747-7836-762D-0647-6E0A500599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684CA76-CF82-5167-2066-0AF07224D5C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3F64152A-DDFB-7A52-F4A7-032E2EADBE17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FE168D8-5C68-9337-6639-2B7E4CDCEA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319D659-AE96-1DEF-1E56-5BF3D099E7AA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  <p:sp>
        <p:nvSpPr>
          <p:cNvPr id="19" name="ZoneTexte 18">
            <a:extLst>
              <a:ext uri="{FF2B5EF4-FFF2-40B4-BE49-F238E27FC236}">
                <a16:creationId xmlns:a16="http://schemas.microsoft.com/office/drawing/2014/main" id="{3F5885AC-4BB7-C51E-EBB0-4E7567932992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1"/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2" name="Espace réservé du pied de page 4">
            <a:extLst>
              <a:ext uri="{FF2B5EF4-FFF2-40B4-BE49-F238E27FC236}">
                <a16:creationId xmlns:a16="http://schemas.microsoft.com/office/drawing/2014/main" id="{BF034461-5944-C6B4-F924-FEC681F5F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8322925D-DF45-F1BF-C93C-30F27A904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662" y="6292561"/>
            <a:ext cx="445956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bg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A7A14D1B-F1B7-229C-8189-0C3BE27957AA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5860185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" y="0"/>
            <a:ext cx="4868189" cy="68580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68491" y="2839193"/>
            <a:ext cx="5971266" cy="1291498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accent4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fr-FR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74B52402-2172-43E2-85AB-A27808DD5AA2}"/>
              </a:ext>
            </a:extLst>
          </p:cNvPr>
          <p:cNvGrpSpPr/>
          <p:nvPr userDrawn="1"/>
        </p:nvGrpSpPr>
        <p:grpSpPr>
          <a:xfrm>
            <a:off x="5472874" y="4820988"/>
            <a:ext cx="1327481" cy="95981"/>
            <a:chOff x="479376" y="980728"/>
            <a:chExt cx="995611" cy="72008"/>
          </a:xfrm>
        </p:grpSpPr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E5F475E0-73FC-4EF3-B38B-1BC72D4B02D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0C7703-EEE6-4894-8E05-3C55D8780320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D575B653-E75E-4D6F-B409-9D8F0B5143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87541" y="1802597"/>
            <a:ext cx="1798616" cy="441907"/>
          </a:xfrm>
          <a:prstGeom prst="rect">
            <a:avLst/>
          </a:prstGeom>
        </p:spPr>
        <p:txBody>
          <a:bodyPr wrap="none" lIns="72000" tIns="36000" rIns="72000" bIns="36000" anchor="b" anchorCtr="0">
            <a:spAutoFit/>
          </a:bodyPr>
          <a:lstStyle>
            <a:lvl1pPr marL="0" indent="0" algn="l">
              <a:buNone/>
              <a:defRPr sz="2666" b="0">
                <a:solidFill>
                  <a:schemeClr val="accent1"/>
                </a:solidFill>
              </a:defRPr>
            </a:lvl1pPr>
            <a:lvl2pPr marL="245635" indent="0" algn="ctr">
              <a:buNone/>
              <a:defRPr>
                <a:solidFill>
                  <a:schemeClr val="tx1"/>
                </a:solidFill>
              </a:defRPr>
            </a:lvl2pPr>
            <a:lvl3pPr marL="457387" indent="0" algn="ctr">
              <a:buNone/>
              <a:defRPr>
                <a:solidFill>
                  <a:schemeClr val="tx1"/>
                </a:solidFill>
              </a:defRPr>
            </a:lvl3pPr>
            <a:lvl4pPr marL="1829532" indent="0" algn="ctr">
              <a:buNone/>
              <a:defRPr>
                <a:solidFill>
                  <a:schemeClr val="tx1"/>
                </a:solidFill>
              </a:defRPr>
            </a:lvl4pPr>
            <a:lvl5pPr marL="2439371" indent="0" algn="ctr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err="1"/>
              <a:t>Chapter</a:t>
            </a:r>
            <a:r>
              <a:rPr lang="fr-FR" dirty="0"/>
              <a:t> 01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45DF7EE-7BCF-4102-B7A8-B8F30BEEB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4F3726C0-59A7-2C9D-11DF-95D73CB75274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448B661-8C0F-DCD0-877D-8B5F9FFAE4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64900F-FA05-0FBC-16BD-E9FBBF9E189B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6641610A-D1D3-3A51-0B8D-0A059BB05692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BE7D702B-44AC-69E2-DFE2-D4FEC3FD64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19F490D-FD8A-1F8B-5F8D-DE51543F7DCD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556143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8">
            <a:extLst>
              <a:ext uri="{FF2B5EF4-FFF2-40B4-BE49-F238E27FC236}">
                <a16:creationId xmlns:a16="http://schemas.microsoft.com/office/drawing/2014/main" id="{2E95906C-5CA5-4BA3-A292-15C1688840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7526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3FB003D9-D2CB-43AC-8422-454FDA1FEB7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975262" y="1450065"/>
            <a:ext cx="515700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01</a:t>
            </a:r>
          </a:p>
        </p:txBody>
      </p:sp>
      <p:sp>
        <p:nvSpPr>
          <p:cNvPr id="13" name="Espace réservé du texte 18">
            <a:extLst>
              <a:ext uri="{FF2B5EF4-FFF2-40B4-BE49-F238E27FC236}">
                <a16:creationId xmlns:a16="http://schemas.microsoft.com/office/drawing/2014/main" id="{A97D576F-69C8-42FE-B023-2F464A71D43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97526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90896ABD-2DB8-45E3-9D11-DFC204093E2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97526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02</a:t>
            </a:r>
          </a:p>
        </p:txBody>
      </p:sp>
      <p:sp>
        <p:nvSpPr>
          <p:cNvPr id="16" name="Espace réservé du texte 18">
            <a:extLst>
              <a:ext uri="{FF2B5EF4-FFF2-40B4-BE49-F238E27FC236}">
                <a16:creationId xmlns:a16="http://schemas.microsoft.com/office/drawing/2014/main" id="{31915861-BEA1-4BE2-9820-FD61F69BEE5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97526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7" name="Espace réservé du texte 12">
            <a:extLst>
              <a:ext uri="{FF2B5EF4-FFF2-40B4-BE49-F238E27FC236}">
                <a16:creationId xmlns:a16="http://schemas.microsoft.com/office/drawing/2014/main" id="{6D4CAEA7-9180-42FB-8D51-9E432AEC85D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97526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03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A6FE8267-9C90-4C1D-AB2F-3D28E1DF52E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45150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0" name="Espace réservé du texte 12">
            <a:extLst>
              <a:ext uri="{FF2B5EF4-FFF2-40B4-BE49-F238E27FC236}">
                <a16:creationId xmlns:a16="http://schemas.microsoft.com/office/drawing/2014/main" id="{E2D8F071-1674-4659-8AE2-EA5C61295D2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451502" y="1450065"/>
            <a:ext cx="562187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04</a:t>
            </a:r>
          </a:p>
        </p:txBody>
      </p:sp>
      <p:sp>
        <p:nvSpPr>
          <p:cNvPr id="22" name="Espace réservé du texte 18">
            <a:extLst>
              <a:ext uri="{FF2B5EF4-FFF2-40B4-BE49-F238E27FC236}">
                <a16:creationId xmlns:a16="http://schemas.microsoft.com/office/drawing/2014/main" id="{AD482873-8F59-44F9-AA47-AE7E0A0790E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5150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3" name="Espace réservé du texte 12">
            <a:extLst>
              <a:ext uri="{FF2B5EF4-FFF2-40B4-BE49-F238E27FC236}">
                <a16:creationId xmlns:a16="http://schemas.microsoft.com/office/drawing/2014/main" id="{A7A143B4-4E3D-4D1B-9C7D-F703929996F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5150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05</a:t>
            </a:r>
          </a:p>
        </p:txBody>
      </p:sp>
      <p:sp>
        <p:nvSpPr>
          <p:cNvPr id="25" name="Espace réservé du texte 18">
            <a:extLst>
              <a:ext uri="{FF2B5EF4-FFF2-40B4-BE49-F238E27FC236}">
                <a16:creationId xmlns:a16="http://schemas.microsoft.com/office/drawing/2014/main" id="{12B75139-0488-42FE-B16B-FF5E9C38C1A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45150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6" name="Espace réservé du texte 12">
            <a:extLst>
              <a:ext uri="{FF2B5EF4-FFF2-40B4-BE49-F238E27FC236}">
                <a16:creationId xmlns:a16="http://schemas.microsoft.com/office/drawing/2014/main" id="{F732F2DD-7975-4E7B-872E-ACE4E87EDB1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45150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06</a:t>
            </a:r>
          </a:p>
        </p:txBody>
      </p:sp>
      <p:sp>
        <p:nvSpPr>
          <p:cNvPr id="27" name="Espace réservé du pied de page 4">
            <a:extLst>
              <a:ext uri="{FF2B5EF4-FFF2-40B4-BE49-F238E27FC236}">
                <a16:creationId xmlns:a16="http://schemas.microsoft.com/office/drawing/2014/main" id="{9451413B-5451-2984-8B2D-A6F9405B1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6EF8B9A-99A2-1F66-796A-CDD684280447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A5557A91-1EEE-837D-D85E-014867B6683E}"/>
              </a:ext>
            </a:extLst>
          </p:cNvPr>
          <p:cNvCxnSpPr/>
          <p:nvPr userDrawn="1"/>
        </p:nvCxnSpPr>
        <p:spPr>
          <a:xfrm>
            <a:off x="7702952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496204B-94FC-3807-16C2-091F789801EF}"/>
              </a:ext>
            </a:extLst>
          </p:cNvPr>
          <p:cNvCxnSpPr/>
          <p:nvPr userDrawn="1"/>
        </p:nvCxnSpPr>
        <p:spPr>
          <a:xfrm>
            <a:off x="7702952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1BAD3491-CEAE-5213-A89B-6BE968C4E6DB}"/>
              </a:ext>
            </a:extLst>
          </p:cNvPr>
          <p:cNvCxnSpPr/>
          <p:nvPr userDrawn="1"/>
        </p:nvCxnSpPr>
        <p:spPr>
          <a:xfrm>
            <a:off x="7702952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1E350CC-0CF7-F0EB-0B94-FF0946E3FC24}"/>
              </a:ext>
            </a:extLst>
          </p:cNvPr>
          <p:cNvCxnSpPr/>
          <p:nvPr userDrawn="1"/>
        </p:nvCxnSpPr>
        <p:spPr>
          <a:xfrm>
            <a:off x="2239970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7DEBC674-80E2-435A-6C3A-774994C3E5E2}"/>
              </a:ext>
            </a:extLst>
          </p:cNvPr>
          <p:cNvCxnSpPr/>
          <p:nvPr userDrawn="1"/>
        </p:nvCxnSpPr>
        <p:spPr>
          <a:xfrm>
            <a:off x="2239970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5D2B31FA-2695-C584-7D3D-D75C6A48F443}"/>
              </a:ext>
            </a:extLst>
          </p:cNvPr>
          <p:cNvCxnSpPr/>
          <p:nvPr userDrawn="1"/>
        </p:nvCxnSpPr>
        <p:spPr>
          <a:xfrm>
            <a:off x="2239970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re 29">
            <a:extLst>
              <a:ext uri="{FF2B5EF4-FFF2-40B4-BE49-F238E27FC236}">
                <a16:creationId xmlns:a16="http://schemas.microsoft.com/office/drawing/2014/main" id="{64C89B54-06C3-39A1-D6A5-CCEEEEB919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57195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2B4ADC-2F3D-9A7B-F4CB-9D3FBC2D1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contenu 3">
            <a:extLst>
              <a:ext uri="{FF2B5EF4-FFF2-40B4-BE49-F238E27FC236}">
                <a16:creationId xmlns:a16="http://schemas.microsoft.com/office/drawing/2014/main" id="{14E6BA19-6303-EEAE-18EC-0686F94CEE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08792" y="1335205"/>
            <a:ext cx="11500093" cy="48287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E2D80E7-2910-2EAE-655C-33DCDC696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4A9EEF-92DB-2DF3-0B17-AD691233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89078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4D2A84-A08A-154D-806F-D0113C6A3A7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8276" y="1335523"/>
            <a:ext cx="11508655" cy="4828741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AB167D5-2D11-5497-D530-8FFB166AD5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AE3D0C3-EBAF-AF65-33D1-0342F28774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30392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pour une image  11">
            <a:extLst>
              <a:ext uri="{FF2B5EF4-FFF2-40B4-BE49-F238E27FC236}">
                <a16:creationId xmlns:a16="http://schemas.microsoft.com/office/drawing/2014/main" id="{EBB2A290-80EC-4D41-AB7F-4A0708C532A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" y="0"/>
            <a:ext cx="4868189" cy="68580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9D89894-D0E9-4EC0-9E26-DD5A1B2E5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68491" y="2839193"/>
            <a:ext cx="5971266" cy="1291498"/>
          </a:xfrm>
          <a:prstGeom prst="rect">
            <a:avLst/>
          </a:prstGeom>
        </p:spPr>
        <p:txBody>
          <a:bodyPr wrap="square" lIns="72000" tIns="36000" rIns="72000" bIns="36000" anchor="ctr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accent4"/>
                </a:solidFill>
                <a:latin typeface="+mj-lt"/>
              </a:defRPr>
            </a:lvl1pPr>
            <a:lvl2pPr marL="245635" indent="0">
              <a:buNone/>
              <a:defRPr>
                <a:latin typeface="+mn-lt"/>
              </a:defRPr>
            </a:lvl2pPr>
            <a:lvl3pPr marL="457387" indent="0">
              <a:buNone/>
              <a:defRPr>
                <a:latin typeface="+mn-lt"/>
              </a:defRPr>
            </a:lvl3pPr>
            <a:lvl4pPr marL="1829532" indent="0">
              <a:buNone/>
              <a:defRPr>
                <a:latin typeface="+mn-lt"/>
              </a:defRPr>
            </a:lvl4pPr>
            <a:lvl5pPr marL="2439371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fr-FR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74B52402-2172-43E2-85AB-A27808DD5AA2}"/>
              </a:ext>
            </a:extLst>
          </p:cNvPr>
          <p:cNvGrpSpPr/>
          <p:nvPr userDrawn="1"/>
        </p:nvGrpSpPr>
        <p:grpSpPr>
          <a:xfrm>
            <a:off x="5472874" y="4820988"/>
            <a:ext cx="1327481" cy="95981"/>
            <a:chOff x="479376" y="980728"/>
            <a:chExt cx="995611" cy="72008"/>
          </a:xfrm>
        </p:grpSpPr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E5F475E0-73FC-4EF3-B38B-1BC72D4B02D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0C7703-EEE6-4894-8E05-3C55D8780320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D575B653-E75E-4D6F-B409-9D8F0B5143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87541" y="1802597"/>
            <a:ext cx="1798616" cy="441907"/>
          </a:xfrm>
          <a:prstGeom prst="rect">
            <a:avLst/>
          </a:prstGeom>
        </p:spPr>
        <p:txBody>
          <a:bodyPr wrap="none" lIns="72000" tIns="36000" rIns="72000" bIns="36000" anchor="b" anchorCtr="0">
            <a:spAutoFit/>
          </a:bodyPr>
          <a:lstStyle>
            <a:lvl1pPr marL="0" indent="0" algn="l">
              <a:buNone/>
              <a:defRPr sz="2666" b="0">
                <a:solidFill>
                  <a:schemeClr val="accent1"/>
                </a:solidFill>
              </a:defRPr>
            </a:lvl1pPr>
            <a:lvl2pPr marL="245635" indent="0" algn="ctr">
              <a:buNone/>
              <a:defRPr>
                <a:solidFill>
                  <a:schemeClr val="tx1"/>
                </a:solidFill>
              </a:defRPr>
            </a:lvl2pPr>
            <a:lvl3pPr marL="457387" indent="0" algn="ctr">
              <a:buNone/>
              <a:defRPr>
                <a:solidFill>
                  <a:schemeClr val="tx1"/>
                </a:solidFill>
              </a:defRPr>
            </a:lvl3pPr>
            <a:lvl4pPr marL="1829532" indent="0" algn="ctr">
              <a:buNone/>
              <a:defRPr>
                <a:solidFill>
                  <a:schemeClr val="tx1"/>
                </a:solidFill>
              </a:defRPr>
            </a:lvl4pPr>
            <a:lvl5pPr marL="2439371" indent="0" algn="ctr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 dirty="0" err="1"/>
              <a:t>Chapter</a:t>
            </a:r>
            <a:r>
              <a:rPr lang="fr-FR" dirty="0"/>
              <a:t> 01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45DF7EE-7BCF-4102-B7A8-B8F30BEEB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4F3726C0-59A7-2C9D-11DF-95D73CB75274}"/>
              </a:ext>
            </a:extLst>
          </p:cNvPr>
          <p:cNvGrpSpPr/>
          <p:nvPr userDrawn="1"/>
        </p:nvGrpSpPr>
        <p:grpSpPr>
          <a:xfrm>
            <a:off x="-2113804" y="0"/>
            <a:ext cx="1885826" cy="1528108"/>
            <a:chOff x="4867566" y="1651754"/>
            <a:chExt cx="1885826" cy="152810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448B661-8C0F-DCD0-877D-8B5F9FFAE4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64900F-FA05-0FBC-16BD-E9FBBF9E189B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d’image :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Faire un clic droit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sur la diapositive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Mise en forme de l’arrière plan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Choisir l’image souhaitée (1920x1080px)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6641610A-D1D3-3A51-0B8D-0A059BB05692}"/>
              </a:ext>
            </a:extLst>
          </p:cNvPr>
          <p:cNvGrpSpPr/>
          <p:nvPr userDrawn="1"/>
        </p:nvGrpSpPr>
        <p:grpSpPr>
          <a:xfrm>
            <a:off x="12400482" y="0"/>
            <a:ext cx="1885826" cy="1528108"/>
            <a:chOff x="4867566" y="1651754"/>
            <a:chExt cx="1885826" cy="152810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BE7D702B-44AC-69E2-DFE2-D4FEC3FD64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7754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19F490D-FD8A-1F8B-5F8D-DE51543F7DCD}"/>
                </a:ext>
              </a:extLst>
            </p:cNvPr>
            <p:cNvSpPr/>
            <p:nvPr/>
          </p:nvSpPr>
          <p:spPr>
            <a:xfrm>
              <a:off x="4867566" y="2010311"/>
              <a:ext cx="1885826" cy="116955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visual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Right click on the slide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“Format Background”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Import a visual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from your computer (1920x1080px)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4479194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x2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269925D1-628C-E93F-77A3-4DE682A3F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36D25C1-890B-ED1E-6440-92771002D2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29E26E9A-C805-DCE0-08BF-2C21126FE1F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9A8EBE2-0D3D-B0B1-6A8F-F3F143EE6B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3312E1A-B230-F882-6512-9C2B8D0AF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54515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Righ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8792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3B1F21EB-8662-8C41-3C0A-0F605CB04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9937D288-187B-EB20-26BD-8AE9EF0D63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984F63-5875-1908-B71E-732D21F9D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8D278-95F4-52C2-1778-4957964EE6E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9998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Lef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0F129C2-FC0F-5D79-D2F5-A76CFCFB2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334235F4-E084-4D43-897B-04A08BB526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5" name="Espace réservé pour une image  3">
            <a:extLst>
              <a:ext uri="{FF2B5EF4-FFF2-40B4-BE49-F238E27FC236}">
                <a16:creationId xmlns:a16="http://schemas.microsoft.com/office/drawing/2014/main" id="{C268BE82-0714-E903-B117-67474D65C0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19290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22E186-7ADE-E1F5-A89E-84F8BCE90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2DF335-6EFB-F27C-9543-93C297F8953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00470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xLINE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22FFB576-0FA5-59F3-D870-10CB8194A3A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08792" y="1766609"/>
            <a:ext cx="11500094" cy="439733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7926FA-4C37-4337-A48F-C1E3BB67A08D}"/>
              </a:ext>
            </a:extLst>
          </p:cNvPr>
          <p:cNvSpPr/>
          <p:nvPr userDrawn="1"/>
        </p:nvSpPr>
        <p:spPr>
          <a:xfrm>
            <a:off x="308791" y="800050"/>
            <a:ext cx="1679441" cy="331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9FFDC42-125C-4054-A929-D2AEC3063789}"/>
              </a:ext>
            </a:extLst>
          </p:cNvPr>
          <p:cNvGrpSpPr/>
          <p:nvPr userDrawn="1"/>
        </p:nvGrpSpPr>
        <p:grpSpPr>
          <a:xfrm>
            <a:off x="393636" y="1325783"/>
            <a:ext cx="1327481" cy="95981"/>
            <a:chOff x="479376" y="980728"/>
            <a:chExt cx="995611" cy="72008"/>
          </a:xfrm>
        </p:grpSpPr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680F81FB-0C3F-4ACC-8152-C73B0FC424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F322F3-DC27-4466-81D1-86ACB0ECF7A9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79525850-0777-A6EE-F419-D78308D93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D5871F0C-EC6C-5075-D2C9-AC47521EF9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8792" y="256372"/>
            <a:ext cx="11496096" cy="104783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Add a title</a:t>
            </a:r>
            <a:br>
              <a:rPr lang="en-US" dirty="0"/>
            </a:br>
            <a:r>
              <a:rPr lang="en-US" dirty="0"/>
              <a:t>to the slide</a:t>
            </a:r>
            <a:endParaRPr lang="en-GB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49317C6-1AF2-7566-A6BA-73FD594E62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554840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BLOC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79404-282D-4B0E-A99F-DB85776D4D8E}"/>
              </a:ext>
            </a:extLst>
          </p:cNvPr>
          <p:cNvSpPr/>
          <p:nvPr userDrawn="1"/>
        </p:nvSpPr>
        <p:spPr>
          <a:xfrm>
            <a:off x="308791" y="5560884"/>
            <a:ext cx="11500093" cy="609412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399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6675F3D-A583-1C52-1FED-53EA7A7003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8790" y="5872249"/>
            <a:ext cx="11500093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9" name="Espace réservé du texte 6">
            <a:extLst>
              <a:ext uri="{FF2B5EF4-FFF2-40B4-BE49-F238E27FC236}">
                <a16:creationId xmlns:a16="http://schemas.microsoft.com/office/drawing/2014/main" id="{9358AD63-E459-F89D-5CFD-8811589D16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8792" y="5624982"/>
            <a:ext cx="11500092" cy="221471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599" b="1">
                <a:solidFill>
                  <a:schemeClr val="bg1"/>
                </a:solidFill>
              </a:defRPr>
            </a:lvl1pPr>
            <a:lvl2pPr marL="245635" indent="0">
              <a:buNone/>
              <a:defRPr>
                <a:solidFill>
                  <a:srgbClr val="FF0000"/>
                </a:solidFill>
              </a:defRPr>
            </a:lvl2pPr>
            <a:lvl3pPr marL="457387" indent="0">
              <a:buNone/>
              <a:defRPr>
                <a:solidFill>
                  <a:srgbClr val="FF0000"/>
                </a:solidFill>
              </a:defRPr>
            </a:lvl3pPr>
            <a:lvl4pPr marL="1829532" indent="0">
              <a:buNone/>
              <a:defRPr>
                <a:solidFill>
                  <a:srgbClr val="FF0000"/>
                </a:solidFill>
              </a:defRPr>
            </a:lvl4pPr>
            <a:lvl5pPr marL="2439371" indent="0">
              <a:buNone/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Praesent</a:t>
            </a:r>
            <a:r>
              <a:rPr lang="fr-FR" dirty="0"/>
              <a:t> </a:t>
            </a:r>
            <a:r>
              <a:rPr lang="fr-FR" dirty="0" err="1"/>
              <a:t>hendrerit</a:t>
            </a:r>
            <a:r>
              <a:rPr lang="fr-FR" dirty="0"/>
              <a:t>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placerat</a:t>
            </a:r>
            <a:r>
              <a:rPr lang="fr-FR" dirty="0"/>
              <a:t>. 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E985D512-F1DF-82F8-FA06-06866434FD1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08792" y="1335205"/>
            <a:ext cx="11500093" cy="4162198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F91957A-3CC7-53BF-5075-F1D7CFA3D3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14E520-3E70-D377-7EB4-2BB7FFC8749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876293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8">
            <a:extLst>
              <a:ext uri="{FF2B5EF4-FFF2-40B4-BE49-F238E27FC236}">
                <a16:creationId xmlns:a16="http://schemas.microsoft.com/office/drawing/2014/main" id="{2E95906C-5CA5-4BA3-A292-15C1688840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7526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3FB003D9-D2CB-43AC-8422-454FDA1FEB7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975262" y="1450065"/>
            <a:ext cx="515700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01</a:t>
            </a:r>
          </a:p>
        </p:txBody>
      </p:sp>
      <p:sp>
        <p:nvSpPr>
          <p:cNvPr id="13" name="Espace réservé du texte 18">
            <a:extLst>
              <a:ext uri="{FF2B5EF4-FFF2-40B4-BE49-F238E27FC236}">
                <a16:creationId xmlns:a16="http://schemas.microsoft.com/office/drawing/2014/main" id="{A97D576F-69C8-42FE-B023-2F464A71D43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97526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90896ABD-2DB8-45E3-9D11-DFC204093E2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97526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02</a:t>
            </a:r>
          </a:p>
        </p:txBody>
      </p:sp>
      <p:sp>
        <p:nvSpPr>
          <p:cNvPr id="16" name="Espace réservé du texte 18">
            <a:extLst>
              <a:ext uri="{FF2B5EF4-FFF2-40B4-BE49-F238E27FC236}">
                <a16:creationId xmlns:a16="http://schemas.microsoft.com/office/drawing/2014/main" id="{31915861-BEA1-4BE2-9820-FD61F69BEE5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97526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17" name="Espace réservé du texte 12">
            <a:extLst>
              <a:ext uri="{FF2B5EF4-FFF2-40B4-BE49-F238E27FC236}">
                <a16:creationId xmlns:a16="http://schemas.microsoft.com/office/drawing/2014/main" id="{6D4CAEA7-9180-42FB-8D51-9E432AEC85D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97526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03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A6FE8267-9C90-4C1D-AB2F-3D28E1DF52E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451501" y="222219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0" name="Espace réservé du texte 12">
            <a:extLst>
              <a:ext uri="{FF2B5EF4-FFF2-40B4-BE49-F238E27FC236}">
                <a16:creationId xmlns:a16="http://schemas.microsoft.com/office/drawing/2014/main" id="{E2D8F071-1674-4659-8AE2-EA5C61295D2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451502" y="1450065"/>
            <a:ext cx="562187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04</a:t>
            </a:r>
          </a:p>
        </p:txBody>
      </p:sp>
      <p:sp>
        <p:nvSpPr>
          <p:cNvPr id="22" name="Espace réservé du texte 18">
            <a:extLst>
              <a:ext uri="{FF2B5EF4-FFF2-40B4-BE49-F238E27FC236}">
                <a16:creationId xmlns:a16="http://schemas.microsoft.com/office/drawing/2014/main" id="{AD482873-8F59-44F9-AA47-AE7E0A0790E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51501" y="3788048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3" name="Espace réservé du texte 12">
            <a:extLst>
              <a:ext uri="{FF2B5EF4-FFF2-40B4-BE49-F238E27FC236}">
                <a16:creationId xmlns:a16="http://schemas.microsoft.com/office/drawing/2014/main" id="{A7A143B4-4E3D-4D1B-9C7D-F703929996F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51502" y="3015915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05</a:t>
            </a:r>
          </a:p>
        </p:txBody>
      </p:sp>
      <p:sp>
        <p:nvSpPr>
          <p:cNvPr id="25" name="Espace réservé du texte 18">
            <a:extLst>
              <a:ext uri="{FF2B5EF4-FFF2-40B4-BE49-F238E27FC236}">
                <a16:creationId xmlns:a16="http://schemas.microsoft.com/office/drawing/2014/main" id="{12B75139-0488-42FE-B16B-FF5E9C38C1A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451501" y="5362362"/>
            <a:ext cx="3144219" cy="321874"/>
          </a:xfrm>
          <a:prstGeom prst="rect">
            <a:avLst/>
          </a:prstGeom>
        </p:spPr>
        <p:txBody>
          <a:bodyPr wrap="square" lIns="72000" tIns="36000" rIns="72000" bIns="36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799" b="1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1400" b="0" cap="none">
                <a:solidFill>
                  <a:schemeClr val="accent1"/>
                </a:solidFill>
              </a:defRPr>
            </a:lvl2pPr>
            <a:lvl3pPr marL="0" indent="0">
              <a:buNone/>
              <a:tabLst/>
              <a:defRPr sz="1999" b="1" cap="all"/>
            </a:lvl3pPr>
            <a:lvl4pPr marL="0" indent="0">
              <a:buNone/>
              <a:tabLst/>
              <a:defRPr sz="1999" b="1" cap="all"/>
            </a:lvl4pPr>
            <a:lvl5pPr marL="0" indent="0">
              <a:buNone/>
              <a:tabLst/>
              <a:defRPr sz="1999" b="1" cap="all"/>
            </a:lvl5pPr>
          </a:lstStyle>
          <a:p>
            <a:r>
              <a:rPr lang="en-GB" noProof="0" dirty="0"/>
              <a:t>Part title</a:t>
            </a:r>
          </a:p>
        </p:txBody>
      </p:sp>
      <p:sp>
        <p:nvSpPr>
          <p:cNvPr id="26" name="Espace réservé du texte 12">
            <a:extLst>
              <a:ext uri="{FF2B5EF4-FFF2-40B4-BE49-F238E27FC236}">
                <a16:creationId xmlns:a16="http://schemas.microsoft.com/office/drawing/2014/main" id="{F732F2DD-7975-4E7B-872E-ACE4E87EDB1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451502" y="4590229"/>
            <a:ext cx="555775" cy="482944"/>
          </a:xfrm>
          <a:prstGeom prst="rect">
            <a:avLst/>
          </a:prstGeom>
        </p:spPr>
        <p:txBody>
          <a:bodyPr wrap="none" lIns="72000" tIns="36000" rIns="72000" bIns="36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6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noProof="0" dirty="0"/>
              <a:t>06</a:t>
            </a:r>
          </a:p>
        </p:txBody>
      </p:sp>
      <p:sp>
        <p:nvSpPr>
          <p:cNvPr id="27" name="Espace réservé du pied de page 4">
            <a:extLst>
              <a:ext uri="{FF2B5EF4-FFF2-40B4-BE49-F238E27FC236}">
                <a16:creationId xmlns:a16="http://schemas.microsoft.com/office/drawing/2014/main" id="{9451413B-5451-2984-8B2D-A6F9405B1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6EF8B9A-99A2-1F66-796A-CDD684280447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A5557A91-1EEE-837D-D85E-014867B6683E}"/>
              </a:ext>
            </a:extLst>
          </p:cNvPr>
          <p:cNvCxnSpPr/>
          <p:nvPr userDrawn="1"/>
        </p:nvCxnSpPr>
        <p:spPr>
          <a:xfrm>
            <a:off x="7702952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496204B-94FC-3807-16C2-091F789801EF}"/>
              </a:ext>
            </a:extLst>
          </p:cNvPr>
          <p:cNvCxnSpPr/>
          <p:nvPr userDrawn="1"/>
        </p:nvCxnSpPr>
        <p:spPr>
          <a:xfrm>
            <a:off x="7702952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1BAD3491-CEAE-5213-A89B-6BE968C4E6DB}"/>
              </a:ext>
            </a:extLst>
          </p:cNvPr>
          <p:cNvCxnSpPr/>
          <p:nvPr userDrawn="1"/>
        </p:nvCxnSpPr>
        <p:spPr>
          <a:xfrm>
            <a:off x="7702952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1E350CC-0CF7-F0EB-0B94-FF0946E3FC24}"/>
              </a:ext>
            </a:extLst>
          </p:cNvPr>
          <p:cNvCxnSpPr/>
          <p:nvPr userDrawn="1"/>
        </p:nvCxnSpPr>
        <p:spPr>
          <a:xfrm>
            <a:off x="2239970" y="1876425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7DEBC674-80E2-435A-6C3A-774994C3E5E2}"/>
              </a:ext>
            </a:extLst>
          </p:cNvPr>
          <p:cNvCxnSpPr/>
          <p:nvPr userDrawn="1"/>
        </p:nvCxnSpPr>
        <p:spPr>
          <a:xfrm>
            <a:off x="2239970" y="3437472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5D2B31FA-2695-C584-7D3D-D75C6A48F443}"/>
              </a:ext>
            </a:extLst>
          </p:cNvPr>
          <p:cNvCxnSpPr/>
          <p:nvPr userDrawn="1"/>
        </p:nvCxnSpPr>
        <p:spPr>
          <a:xfrm>
            <a:off x="2239970" y="5018930"/>
            <a:ext cx="0" cy="298640"/>
          </a:xfrm>
          <a:prstGeom prst="line">
            <a:avLst/>
          </a:prstGeom>
          <a:ln w="22225">
            <a:gradFill>
              <a:gsLst>
                <a:gs pos="0">
                  <a:schemeClr val="accent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re 29">
            <a:extLst>
              <a:ext uri="{FF2B5EF4-FFF2-40B4-BE49-F238E27FC236}">
                <a16:creationId xmlns:a16="http://schemas.microsoft.com/office/drawing/2014/main" id="{64C89B54-06C3-39A1-D6A5-CCEEEEB919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428695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2B4ADC-2F3D-9A7B-F4CB-9D3FBC2D1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contenu 3">
            <a:extLst>
              <a:ext uri="{FF2B5EF4-FFF2-40B4-BE49-F238E27FC236}">
                <a16:creationId xmlns:a16="http://schemas.microsoft.com/office/drawing/2014/main" id="{14E6BA19-6303-EEAE-18EC-0686F94CEE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08792" y="1335205"/>
            <a:ext cx="11500093" cy="48287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E2D80E7-2910-2EAE-655C-33DCDC696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4A9EEF-92DB-2DF3-0B17-AD691233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860523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4D2A84-A08A-154D-806F-D0113C6A3A7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8276" y="1335523"/>
            <a:ext cx="11508655" cy="4828741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607D16-1B92-3382-E419-3AFAAEAAE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AB167D5-2D11-5497-D530-8FFB166AD5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AE3D0C3-EBAF-AF65-33D1-0342F28774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59782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x2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269925D1-628C-E93F-77A3-4DE682A3F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36D25C1-890B-ED1E-6440-92771002D2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8792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29E26E9A-C805-DCE0-08BF-2C21126FE1F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9A8EBE2-0D3D-B0B1-6A8F-F3F143EE6B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3312E1A-B230-F882-6512-9C2B8D0AF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562323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TEXT_Righ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938C6CF-C92A-455E-BDA8-BA47D4918DE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8792" y="1335206"/>
            <a:ext cx="5589593" cy="482874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3B1F21EB-8662-8C41-3C0A-0F605CB04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43820"/>
            <a:ext cx="8944271" cy="172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9937D288-187B-EB20-26BD-8AE9EF0D63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9290" y="1335206"/>
            <a:ext cx="5589593" cy="4828743"/>
          </a:xfrm>
        </p:spPr>
        <p:txBody>
          <a:bodyPr/>
          <a:lstStyle/>
          <a:p>
            <a:pPr lvl="0"/>
            <a:r>
              <a:rPr lang="en-GB" dirty="0"/>
              <a:t>Click to edit mask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984F63-5875-1908-B71E-732D21F9D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Add a title to the slide</a:t>
            </a:r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8D278-95F4-52C2-1778-4957964EE6E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807960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557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47F4591A-171D-4B6F-91D4-CD89F6E4B046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B519F6C-EBB1-41F2-9E05-DEE79643C5DB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532A455-C781-4527-AD8C-3511FB0D154E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Espace réservé du titre 2">
            <a:extLst>
              <a:ext uri="{FF2B5EF4-FFF2-40B4-BE49-F238E27FC236}">
                <a16:creationId xmlns:a16="http://schemas.microsoft.com/office/drawing/2014/main" id="{B9383F94-4300-4F00-9605-92CC0B158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 vert="horz" lIns="72000" tIns="72000" rIns="72000" bIns="72000" rtlCol="0" anchor="t">
            <a:spAutoFit/>
          </a:bodyPr>
          <a:lstStyle/>
          <a:p>
            <a:r>
              <a:rPr lang="en-US" dirty="0"/>
              <a:t>Click here to add a title </a:t>
            </a:r>
            <a:endParaRPr lang="fr-FR" dirty="0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94B105B-2A3D-43D1-8E22-F916C197C990}"/>
              </a:ext>
            </a:extLst>
          </p:cNvPr>
          <p:cNvGrpSpPr/>
          <p:nvPr userDrawn="1"/>
        </p:nvGrpSpPr>
        <p:grpSpPr>
          <a:xfrm>
            <a:off x="393636" y="885849"/>
            <a:ext cx="1327481" cy="95981"/>
            <a:chOff x="479376" y="980728"/>
            <a:chExt cx="995611" cy="72008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B4C35C0-4DF7-499F-A0E9-DE22F8DE2F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032F39-BF54-4A07-A2E9-9CECCF93C9A6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3C5864-A815-9137-28E9-1104EAB28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7E8C8B3-8552-D897-BC35-19AAA48A5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8276" y="1335207"/>
            <a:ext cx="11508655" cy="482874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7AE88A2-C418-A05C-73FE-0D4CF96C2E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426" y="6292561"/>
            <a:ext cx="465192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tx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E08644A0-C985-36DE-D0B8-5E695771CD6B}"/>
              </a:ext>
            </a:extLst>
          </p:cNvPr>
          <p:cNvGrpSpPr/>
          <p:nvPr userDrawn="1"/>
        </p:nvGrpSpPr>
        <p:grpSpPr>
          <a:xfrm>
            <a:off x="-2143714" y="4560451"/>
            <a:ext cx="1885826" cy="2297549"/>
            <a:chOff x="2689543" y="1651754"/>
            <a:chExt cx="1885826" cy="2297549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C2D50DB8-8BF3-238F-D814-409662D37B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563F829-0459-B7C4-A126-966BCB780174}"/>
                </a:ext>
              </a:extLst>
            </p:cNvPr>
            <p:cNvSpPr/>
            <p:nvPr/>
          </p:nvSpPr>
          <p:spPr>
            <a:xfrm>
              <a:off x="2689543" y="2010311"/>
              <a:ext cx="1885826" cy="1938992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le pied</a:t>
              </a:r>
              <a:b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</a:b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de page : 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insérer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en-tête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et 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Sélectionner « Numéro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de diapositive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Écrire le texte souhaité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dans la case « 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Cliquez sur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« Appliquer partout »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68AE6CF-9862-0F5F-728C-0631D070149D}"/>
              </a:ext>
            </a:extLst>
          </p:cNvPr>
          <p:cNvGrpSpPr/>
          <p:nvPr userDrawn="1"/>
        </p:nvGrpSpPr>
        <p:grpSpPr>
          <a:xfrm>
            <a:off x="12428629" y="5022115"/>
            <a:ext cx="1885826" cy="1835885"/>
            <a:chOff x="2689543" y="1651754"/>
            <a:chExt cx="1885826" cy="1835885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8305751-EDA3-0F33-0128-7955F49D00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A951789-1DCB-8DCE-276B-A4A787CD72A3}"/>
                </a:ext>
              </a:extLst>
            </p:cNvPr>
            <p:cNvSpPr/>
            <p:nvPr/>
          </p:nvSpPr>
          <p:spPr>
            <a:xfrm>
              <a:off x="2689543" y="2010311"/>
              <a:ext cx="1885826" cy="147732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footer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“insert”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“Header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&amp; Footer”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Check the “Slide number”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Write the desired text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in the "Footer“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“Apply to all”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D7BE2F4-5CFD-267E-D0B1-B0B805CAA6D2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668963" y="63500"/>
            <a:ext cx="8826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FF8C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81891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15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49" r:id="rId14"/>
  </p:sldLayoutIdLst>
  <p:transition>
    <p:fade/>
  </p:transition>
  <p:hf sldNum="0" hdr="0" ftr="0"/>
  <p:txStyles>
    <p:titleStyle>
      <a:lvl1pPr algn="l" defTabSz="1219693" rtl="0" eaLnBrk="1" latinLnBrk="0" hangingPunct="1">
        <a:spcBef>
          <a:spcPct val="0"/>
        </a:spcBef>
        <a:buNone/>
        <a:defRPr sz="2932" b="0" i="0" kern="1200" cap="none" baseline="0">
          <a:solidFill>
            <a:schemeClr val="accent2"/>
          </a:solidFill>
          <a:latin typeface="+mj-lt"/>
          <a:ea typeface="+mj-ea"/>
          <a:cs typeface="Arial" pitchFamily="34" charset="0"/>
        </a:defRPr>
      </a:lvl1pPr>
    </p:titleStyle>
    <p:bodyStyle>
      <a:lvl1pPr marL="243518" indent="-243518" algn="l" defTabSz="1219693" rtl="0" eaLnBrk="1" latinLnBrk="0" hangingPunct="1">
        <a:lnSpc>
          <a:spcPct val="90000"/>
        </a:lnSpc>
        <a:spcBef>
          <a:spcPts val="1066"/>
        </a:spcBef>
        <a:buClr>
          <a:schemeClr val="accent1"/>
        </a:buClr>
        <a:buFont typeface="Wingdings" pitchFamily="2" charset="2"/>
        <a:buChar char="§"/>
        <a:defRPr sz="2133" b="1" i="0" kern="1200" baseline="0">
          <a:solidFill>
            <a:schemeClr val="accent1"/>
          </a:solidFill>
          <a:latin typeface="+mn-lt"/>
          <a:ea typeface="+mn-ea"/>
          <a:cs typeface="Arial" pitchFamily="34" charset="0"/>
        </a:defRPr>
      </a:lvl1pPr>
      <a:lvl2pPr marL="463735" indent="-21810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866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2pPr>
      <a:lvl3pPr marL="679718" indent="-22233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599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3pPr>
      <a:lvl4pPr marL="8953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4pPr>
      <a:lvl5pPr marL="11620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5pPr>
      <a:lvl6pPr marL="3354136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3971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3824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3663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84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969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9528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937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921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905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890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8742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981">
          <p15:clr>
            <a:srgbClr val="F26B43"/>
          </p15:clr>
        </p15:guide>
        <p15:guide id="2" pos="5579">
          <p15:clr>
            <a:srgbClr val="F26B43"/>
          </p15:clr>
        </p15:guide>
        <p15:guide id="3" pos="181">
          <p15:clr>
            <a:srgbClr val="F26B43"/>
          </p15:clr>
        </p15:guide>
        <p15:guide id="4" orient="horz" pos="195">
          <p15:clr>
            <a:srgbClr val="F26B43"/>
          </p15:clr>
        </p15:guide>
        <p15:guide id="5" orient="horz" pos="3852">
          <p15:clr>
            <a:srgbClr val="F26B43"/>
          </p15:clr>
        </p15:guide>
        <p15:guide id="6" orient="horz" pos="285">
          <p15:clr>
            <a:srgbClr val="F26B43"/>
          </p15:clr>
        </p15:guide>
        <p15:guide id="8" pos="7491">
          <p15:clr>
            <a:srgbClr val="F26B43"/>
          </p15:clr>
        </p15:guide>
        <p15:guide id="9" pos="7391">
          <p15:clr>
            <a:srgbClr val="F26B43"/>
          </p15:clr>
        </p15:guide>
        <p15:guide id="10" orient="horz" pos="464">
          <p15:clr>
            <a:srgbClr val="F26B43"/>
          </p15:clr>
        </p15:guide>
        <p15:guide id="11" orient="horz" pos="2913">
          <p15:clr>
            <a:srgbClr val="F26B43"/>
          </p15:clr>
        </p15:guide>
        <p15:guide id="12" pos="2880">
          <p15:clr>
            <a:srgbClr val="F26B43"/>
          </p15:clr>
        </p15:guide>
        <p15:guide id="13" orient="horz" pos="63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47F4591A-171D-4B6F-91D4-CD89F6E4B046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B519F6C-EBB1-41F2-9E05-DEE79643C5DB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532A455-C781-4527-AD8C-3511FB0D154E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Espace réservé du titre 2">
            <a:extLst>
              <a:ext uri="{FF2B5EF4-FFF2-40B4-BE49-F238E27FC236}">
                <a16:creationId xmlns:a16="http://schemas.microsoft.com/office/drawing/2014/main" id="{B9383F94-4300-4F00-9605-92CC0B158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 vert="horz" lIns="72000" tIns="72000" rIns="72000" bIns="72000" rtlCol="0" anchor="t">
            <a:spAutoFit/>
          </a:bodyPr>
          <a:lstStyle/>
          <a:p>
            <a:r>
              <a:rPr lang="en-US" dirty="0"/>
              <a:t>Click here to add a title </a:t>
            </a:r>
            <a:endParaRPr lang="fr-FR" dirty="0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94B105B-2A3D-43D1-8E22-F916C197C990}"/>
              </a:ext>
            </a:extLst>
          </p:cNvPr>
          <p:cNvGrpSpPr/>
          <p:nvPr userDrawn="1"/>
        </p:nvGrpSpPr>
        <p:grpSpPr>
          <a:xfrm>
            <a:off x="393636" y="885849"/>
            <a:ext cx="1327481" cy="95981"/>
            <a:chOff x="479376" y="980728"/>
            <a:chExt cx="995611" cy="72008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B4C35C0-4DF7-499F-A0E9-DE22F8DE2F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032F39-BF54-4A07-A2E9-9CECCF93C9A6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3C5864-A815-9137-28E9-1104EAB28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7E8C8B3-8552-D897-BC35-19AAA48A5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8276" y="1335207"/>
            <a:ext cx="11508655" cy="482874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7AE88A2-C418-A05C-73FE-0D4CF96C2E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426" y="6292561"/>
            <a:ext cx="465192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tx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E08644A0-C985-36DE-D0B8-5E695771CD6B}"/>
              </a:ext>
            </a:extLst>
          </p:cNvPr>
          <p:cNvGrpSpPr/>
          <p:nvPr userDrawn="1"/>
        </p:nvGrpSpPr>
        <p:grpSpPr>
          <a:xfrm>
            <a:off x="-2143714" y="4560451"/>
            <a:ext cx="1885826" cy="2297549"/>
            <a:chOff x="2689543" y="1651754"/>
            <a:chExt cx="1885826" cy="2297549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C2D50DB8-8BF3-238F-D814-409662D37B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563F829-0459-B7C4-A126-966BCB780174}"/>
                </a:ext>
              </a:extLst>
            </p:cNvPr>
            <p:cNvSpPr/>
            <p:nvPr/>
          </p:nvSpPr>
          <p:spPr>
            <a:xfrm>
              <a:off x="2689543" y="2010311"/>
              <a:ext cx="1885826" cy="1938992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le pied</a:t>
              </a:r>
              <a:b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</a:b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de page : 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insérer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en-tête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et 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Sélectionner « Numéro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de diapositive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Écrire le texte souhaité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dans la case « 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Cliquez sur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« Appliquer partout »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68AE6CF-9862-0F5F-728C-0631D070149D}"/>
              </a:ext>
            </a:extLst>
          </p:cNvPr>
          <p:cNvGrpSpPr/>
          <p:nvPr userDrawn="1"/>
        </p:nvGrpSpPr>
        <p:grpSpPr>
          <a:xfrm>
            <a:off x="12428629" y="5022115"/>
            <a:ext cx="1885826" cy="1835885"/>
            <a:chOff x="2689543" y="1651754"/>
            <a:chExt cx="1885826" cy="1835885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8305751-EDA3-0F33-0128-7955F49D00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A951789-1DCB-8DCE-276B-A4A787CD72A3}"/>
                </a:ext>
              </a:extLst>
            </p:cNvPr>
            <p:cNvSpPr/>
            <p:nvPr/>
          </p:nvSpPr>
          <p:spPr>
            <a:xfrm>
              <a:off x="2689543" y="2010311"/>
              <a:ext cx="1885826" cy="147732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footer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“insert”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“Header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&amp; Footer”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Check the “Slide number”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Write the desired text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in the "Footer“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“Apply to all”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DD2F659-2796-CA08-C5B3-868424DF6C2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668963" y="63500"/>
            <a:ext cx="8826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FF8C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2843578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</p:sldLayoutIdLst>
  <p:transition>
    <p:fade/>
  </p:transition>
  <p:hf sldNum="0" hdr="0" ftr="0"/>
  <p:txStyles>
    <p:titleStyle>
      <a:lvl1pPr algn="l" defTabSz="1219693" rtl="0" eaLnBrk="1" latinLnBrk="0" hangingPunct="1">
        <a:spcBef>
          <a:spcPct val="0"/>
        </a:spcBef>
        <a:buNone/>
        <a:defRPr sz="2932" b="0" i="0" kern="1200" cap="none" baseline="0">
          <a:solidFill>
            <a:schemeClr val="accent4"/>
          </a:solidFill>
          <a:latin typeface="+mj-lt"/>
          <a:ea typeface="+mj-ea"/>
          <a:cs typeface="Arial" pitchFamily="34" charset="0"/>
        </a:defRPr>
      </a:lvl1pPr>
    </p:titleStyle>
    <p:bodyStyle>
      <a:lvl1pPr marL="243518" indent="-243518" algn="l" defTabSz="1219693" rtl="0" eaLnBrk="1" latinLnBrk="0" hangingPunct="1">
        <a:lnSpc>
          <a:spcPct val="90000"/>
        </a:lnSpc>
        <a:spcBef>
          <a:spcPts val="1066"/>
        </a:spcBef>
        <a:buClr>
          <a:schemeClr val="accent1"/>
        </a:buClr>
        <a:buFont typeface="Wingdings" pitchFamily="2" charset="2"/>
        <a:buChar char="§"/>
        <a:defRPr sz="2133" b="1" i="0" kern="1200" baseline="0">
          <a:solidFill>
            <a:schemeClr val="accent1"/>
          </a:solidFill>
          <a:latin typeface="+mn-lt"/>
          <a:ea typeface="+mn-ea"/>
          <a:cs typeface="Arial" pitchFamily="34" charset="0"/>
        </a:defRPr>
      </a:lvl1pPr>
      <a:lvl2pPr marL="463735" indent="-21810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866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2pPr>
      <a:lvl3pPr marL="679718" indent="-22233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599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3pPr>
      <a:lvl4pPr marL="8953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4pPr>
      <a:lvl5pPr marL="11620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5pPr>
      <a:lvl6pPr marL="3354136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3971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3824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3663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84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969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9528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937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921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905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890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8742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981">
          <p15:clr>
            <a:srgbClr val="F26B43"/>
          </p15:clr>
        </p15:guide>
        <p15:guide id="2" pos="5579">
          <p15:clr>
            <a:srgbClr val="F26B43"/>
          </p15:clr>
        </p15:guide>
        <p15:guide id="3" pos="181">
          <p15:clr>
            <a:srgbClr val="F26B43"/>
          </p15:clr>
        </p15:guide>
        <p15:guide id="4" orient="horz" pos="195">
          <p15:clr>
            <a:srgbClr val="F26B43"/>
          </p15:clr>
        </p15:guide>
        <p15:guide id="5" orient="horz" pos="3852">
          <p15:clr>
            <a:srgbClr val="F26B43"/>
          </p15:clr>
        </p15:guide>
        <p15:guide id="6" orient="horz" pos="285">
          <p15:clr>
            <a:srgbClr val="F26B43"/>
          </p15:clr>
        </p15:guide>
        <p15:guide id="8" pos="7491">
          <p15:clr>
            <a:srgbClr val="F26B43"/>
          </p15:clr>
        </p15:guide>
        <p15:guide id="9" pos="7391">
          <p15:clr>
            <a:srgbClr val="F26B43"/>
          </p15:clr>
        </p15:guide>
        <p15:guide id="10" orient="horz" pos="464">
          <p15:clr>
            <a:srgbClr val="F26B43"/>
          </p15:clr>
        </p15:guide>
        <p15:guide id="11" orient="horz" pos="2913">
          <p15:clr>
            <a:srgbClr val="F26B43"/>
          </p15:clr>
        </p15:guide>
        <p15:guide id="12" pos="2880">
          <p15:clr>
            <a:srgbClr val="F26B43"/>
          </p15:clr>
        </p15:guide>
        <p15:guide id="13" orient="horz" pos="63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47F4591A-171D-4B6F-91D4-CD89F6E4B046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B519F6C-EBB1-41F2-9E05-DEE79643C5DB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532A455-C781-4527-AD8C-3511FB0D154E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Espace réservé du titre 2">
            <a:extLst>
              <a:ext uri="{FF2B5EF4-FFF2-40B4-BE49-F238E27FC236}">
                <a16:creationId xmlns:a16="http://schemas.microsoft.com/office/drawing/2014/main" id="{B9383F94-4300-4F00-9605-92CC0B158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 vert="horz" lIns="72000" tIns="72000" rIns="72000" bIns="72000" rtlCol="0" anchor="t">
            <a:spAutoFit/>
          </a:bodyPr>
          <a:lstStyle/>
          <a:p>
            <a:r>
              <a:rPr lang="en-US" dirty="0"/>
              <a:t>Click here to add a title </a:t>
            </a:r>
            <a:endParaRPr lang="fr-FR" dirty="0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94B105B-2A3D-43D1-8E22-F916C197C990}"/>
              </a:ext>
            </a:extLst>
          </p:cNvPr>
          <p:cNvGrpSpPr/>
          <p:nvPr userDrawn="1"/>
        </p:nvGrpSpPr>
        <p:grpSpPr>
          <a:xfrm>
            <a:off x="393636" y="885849"/>
            <a:ext cx="1327481" cy="95981"/>
            <a:chOff x="479376" y="980728"/>
            <a:chExt cx="995611" cy="72008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B4C35C0-4DF7-499F-A0E9-DE22F8DE2F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032F39-BF54-4A07-A2E9-9CECCF93C9A6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3C5864-A815-9137-28E9-1104EAB28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7E8C8B3-8552-D897-BC35-19AAA48A5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8276" y="1335207"/>
            <a:ext cx="11508655" cy="482874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7AE88A2-C418-A05C-73FE-0D4CF96C2E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426" y="6292561"/>
            <a:ext cx="465192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tx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E08644A0-C985-36DE-D0B8-5E695771CD6B}"/>
              </a:ext>
            </a:extLst>
          </p:cNvPr>
          <p:cNvGrpSpPr/>
          <p:nvPr userDrawn="1"/>
        </p:nvGrpSpPr>
        <p:grpSpPr>
          <a:xfrm>
            <a:off x="-2143714" y="4560451"/>
            <a:ext cx="1885826" cy="2297549"/>
            <a:chOff x="2689543" y="1651754"/>
            <a:chExt cx="1885826" cy="2297549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C2D50DB8-8BF3-238F-D814-409662D37B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563F829-0459-B7C4-A126-966BCB780174}"/>
                </a:ext>
              </a:extLst>
            </p:cNvPr>
            <p:cNvSpPr/>
            <p:nvPr/>
          </p:nvSpPr>
          <p:spPr>
            <a:xfrm>
              <a:off x="2689543" y="2010311"/>
              <a:ext cx="1885826" cy="1938992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le pied</a:t>
              </a:r>
              <a:b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</a:b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de page : 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insérer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en-tête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et 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Sélectionner « Numéro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de diapositive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Écrire le texte souhaité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dans la case « 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Cliquez sur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« Appliquer partout »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68AE6CF-9862-0F5F-728C-0631D070149D}"/>
              </a:ext>
            </a:extLst>
          </p:cNvPr>
          <p:cNvGrpSpPr/>
          <p:nvPr userDrawn="1"/>
        </p:nvGrpSpPr>
        <p:grpSpPr>
          <a:xfrm>
            <a:off x="12428629" y="5022115"/>
            <a:ext cx="1885826" cy="1835885"/>
            <a:chOff x="2689543" y="1651754"/>
            <a:chExt cx="1885826" cy="1835885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8305751-EDA3-0F33-0128-7955F49D00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A951789-1DCB-8DCE-276B-A4A787CD72A3}"/>
                </a:ext>
              </a:extLst>
            </p:cNvPr>
            <p:cNvSpPr/>
            <p:nvPr/>
          </p:nvSpPr>
          <p:spPr>
            <a:xfrm>
              <a:off x="2689543" y="2010311"/>
              <a:ext cx="1885826" cy="147732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footer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“insert”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“Header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&amp; Footer”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Check the “Slide number”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Write the desired text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in the "Footer“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“Apply to all”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663A6ED-D3DC-621E-4D25-6DEB1D0D6B83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668963" y="63500"/>
            <a:ext cx="8826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FF8C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337045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</p:sldLayoutIdLst>
  <p:transition>
    <p:fade/>
  </p:transition>
  <p:hf sldNum="0" hdr="0" ftr="0"/>
  <p:txStyles>
    <p:titleStyle>
      <a:lvl1pPr algn="l" defTabSz="1219693" rtl="0" eaLnBrk="1" latinLnBrk="0" hangingPunct="1">
        <a:spcBef>
          <a:spcPct val="0"/>
        </a:spcBef>
        <a:buNone/>
        <a:defRPr sz="2932" b="0" i="0" kern="1200" cap="none" baseline="0">
          <a:solidFill>
            <a:schemeClr val="accent4"/>
          </a:solidFill>
          <a:latin typeface="+mj-lt"/>
          <a:ea typeface="+mj-ea"/>
          <a:cs typeface="Arial" pitchFamily="34" charset="0"/>
        </a:defRPr>
      </a:lvl1pPr>
    </p:titleStyle>
    <p:bodyStyle>
      <a:lvl1pPr marL="243518" indent="-243518" algn="l" defTabSz="1219693" rtl="0" eaLnBrk="1" latinLnBrk="0" hangingPunct="1">
        <a:lnSpc>
          <a:spcPct val="90000"/>
        </a:lnSpc>
        <a:spcBef>
          <a:spcPts val="1066"/>
        </a:spcBef>
        <a:buClr>
          <a:schemeClr val="accent1"/>
        </a:buClr>
        <a:buFont typeface="Wingdings" pitchFamily="2" charset="2"/>
        <a:buChar char="§"/>
        <a:defRPr sz="2133" b="1" i="0" kern="1200" baseline="0">
          <a:solidFill>
            <a:schemeClr val="accent1"/>
          </a:solidFill>
          <a:latin typeface="+mn-lt"/>
          <a:ea typeface="+mn-ea"/>
          <a:cs typeface="Arial" pitchFamily="34" charset="0"/>
        </a:defRPr>
      </a:lvl1pPr>
      <a:lvl2pPr marL="463735" indent="-21810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866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2pPr>
      <a:lvl3pPr marL="679718" indent="-22233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599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3pPr>
      <a:lvl4pPr marL="8953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4pPr>
      <a:lvl5pPr marL="11620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5pPr>
      <a:lvl6pPr marL="3354136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3971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3824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3663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84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969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9528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937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921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905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890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8742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981">
          <p15:clr>
            <a:srgbClr val="F26B43"/>
          </p15:clr>
        </p15:guide>
        <p15:guide id="2" pos="5579">
          <p15:clr>
            <a:srgbClr val="F26B43"/>
          </p15:clr>
        </p15:guide>
        <p15:guide id="3" pos="181">
          <p15:clr>
            <a:srgbClr val="F26B43"/>
          </p15:clr>
        </p15:guide>
        <p15:guide id="4" orient="horz" pos="195">
          <p15:clr>
            <a:srgbClr val="F26B43"/>
          </p15:clr>
        </p15:guide>
        <p15:guide id="5" orient="horz" pos="3852">
          <p15:clr>
            <a:srgbClr val="F26B43"/>
          </p15:clr>
        </p15:guide>
        <p15:guide id="6" orient="horz" pos="285">
          <p15:clr>
            <a:srgbClr val="F26B43"/>
          </p15:clr>
        </p15:guide>
        <p15:guide id="8" pos="7491">
          <p15:clr>
            <a:srgbClr val="F26B43"/>
          </p15:clr>
        </p15:guide>
        <p15:guide id="9" pos="7391">
          <p15:clr>
            <a:srgbClr val="F26B43"/>
          </p15:clr>
        </p15:guide>
        <p15:guide id="10" orient="horz" pos="464">
          <p15:clr>
            <a:srgbClr val="F26B43"/>
          </p15:clr>
        </p15:guide>
        <p15:guide id="11" orient="horz" pos="2913">
          <p15:clr>
            <a:srgbClr val="F26B43"/>
          </p15:clr>
        </p15:guide>
        <p15:guide id="12" pos="2880">
          <p15:clr>
            <a:srgbClr val="F26B43"/>
          </p15:clr>
        </p15:guide>
        <p15:guide id="13" orient="horz" pos="63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47F4591A-171D-4B6F-91D4-CD89F6E4B046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rcRect/>
          <a:stretch/>
        </p:blipFill>
        <p:spPr>
          <a:xfrm>
            <a:off x="10716751" y="6447671"/>
            <a:ext cx="1090180" cy="230790"/>
          </a:xfrm>
          <a:prstGeom prst="rect">
            <a:avLst/>
          </a:prstGeom>
          <a:noFill/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B519F6C-EBB1-41F2-9E05-DEE79643C5DB}"/>
              </a:ext>
            </a:extLst>
          </p:cNvPr>
          <p:cNvCxnSpPr>
            <a:cxnSpLocks/>
          </p:cNvCxnSpPr>
          <p:nvPr userDrawn="1"/>
        </p:nvCxnSpPr>
        <p:spPr>
          <a:xfrm>
            <a:off x="656929" y="6360294"/>
            <a:ext cx="0" cy="144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532A455-C781-4527-AD8C-3511FB0D154E}"/>
              </a:ext>
            </a:extLst>
          </p:cNvPr>
          <p:cNvSpPr txBox="1"/>
          <p:nvPr userDrawn="1"/>
        </p:nvSpPr>
        <p:spPr>
          <a:xfrm>
            <a:off x="383117" y="6549567"/>
            <a:ext cx="9476499" cy="1435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933" b="0" i="0" u="none" strike="noStrike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</a:rPr>
              <a:t>This document and the information therein are the property of Safran. They must not be copied or communicated to a third party without the prior written authorization of Safran</a:t>
            </a:r>
            <a:endParaRPr lang="fr-FR" sz="2133" dirty="0">
              <a:solidFill>
                <a:schemeClr val="bg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Espace réservé du titre 2">
            <a:extLst>
              <a:ext uri="{FF2B5EF4-FFF2-40B4-BE49-F238E27FC236}">
                <a16:creationId xmlns:a16="http://schemas.microsoft.com/office/drawing/2014/main" id="{B9383F94-4300-4F00-9605-92CC0B158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 vert="horz" lIns="72000" tIns="72000" rIns="72000" bIns="72000" rtlCol="0" anchor="t">
            <a:spAutoFit/>
          </a:bodyPr>
          <a:lstStyle/>
          <a:p>
            <a:r>
              <a:rPr lang="en-US" dirty="0"/>
              <a:t>Click here to add a title </a:t>
            </a:r>
            <a:endParaRPr lang="fr-FR" dirty="0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94B105B-2A3D-43D1-8E22-F916C197C990}"/>
              </a:ext>
            </a:extLst>
          </p:cNvPr>
          <p:cNvGrpSpPr/>
          <p:nvPr userDrawn="1"/>
        </p:nvGrpSpPr>
        <p:grpSpPr>
          <a:xfrm>
            <a:off x="393636" y="885849"/>
            <a:ext cx="1327481" cy="95981"/>
            <a:chOff x="479376" y="980728"/>
            <a:chExt cx="995611" cy="72008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B4C35C0-4DF7-499F-A0E9-DE22F8DE2F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79376" y="1047118"/>
              <a:ext cx="995611" cy="0"/>
            </a:xfrm>
            <a:prstGeom prst="line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032F39-BF54-4A07-A2E9-9CECCF93C9A6}"/>
                </a:ext>
              </a:extLst>
            </p:cNvPr>
            <p:cNvSpPr/>
            <p:nvPr userDrawn="1"/>
          </p:nvSpPr>
          <p:spPr>
            <a:xfrm>
              <a:off x="479376" y="980728"/>
              <a:ext cx="504056" cy="7200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21880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3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3C5864-A815-9137-28E9-1104EAB28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5978" y="6303113"/>
            <a:ext cx="8944271" cy="25391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05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7E8C8B3-8552-D897-BC35-19AAA48A5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8276" y="1335207"/>
            <a:ext cx="11508655" cy="482874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7AE88A2-C418-A05C-73FE-0D4CF96C2E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426" y="6292561"/>
            <a:ext cx="465192" cy="26161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100" b="1">
                <a:solidFill>
                  <a:schemeClr val="tx1"/>
                </a:solidFill>
              </a:defRPr>
            </a:lvl1pPr>
          </a:lstStyle>
          <a:p>
            <a:fld id="{7906CED3-8CB9-46B5-8F2C-40E2D9C67A9C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E08644A0-C985-36DE-D0B8-5E695771CD6B}"/>
              </a:ext>
            </a:extLst>
          </p:cNvPr>
          <p:cNvGrpSpPr/>
          <p:nvPr userDrawn="1"/>
        </p:nvGrpSpPr>
        <p:grpSpPr>
          <a:xfrm>
            <a:off x="-2143714" y="4560451"/>
            <a:ext cx="1885826" cy="2297549"/>
            <a:chOff x="2689543" y="1651754"/>
            <a:chExt cx="1885826" cy="2297549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C2D50DB8-8BF3-238F-D814-409662D37B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563F829-0459-B7C4-A126-966BCB780174}"/>
                </a:ext>
              </a:extLst>
            </p:cNvPr>
            <p:cNvSpPr/>
            <p:nvPr/>
          </p:nvSpPr>
          <p:spPr>
            <a:xfrm>
              <a:off x="2689543" y="2010311"/>
              <a:ext cx="1885826" cy="1938992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Pour changer le pied</a:t>
              </a:r>
              <a:b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</a:br>
              <a:r>
                <a:rPr kumimoji="0" lang="fr-FR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de page : 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insérer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Cliquer sur « en-tête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et 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Sélectionner « Numéro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de diapositive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Écrire le texte souhaité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dans la case « Pied de page »</a:t>
              </a:r>
            </a:p>
            <a:p>
              <a:pPr marL="171450" marR="0" lvl="0" indent="-17145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Cliquez sur </a:t>
              </a:r>
              <a:b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</a:br>
              <a:r>
                <a:rPr kumimoji="0" lang="fr-FR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ea typeface="+mn-ea"/>
                  <a:cs typeface="+mn-cs"/>
                </a:rPr>
                <a:t>« Appliquer partout »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68AE6CF-9862-0F5F-728C-0631D070149D}"/>
              </a:ext>
            </a:extLst>
          </p:cNvPr>
          <p:cNvGrpSpPr/>
          <p:nvPr userDrawn="1"/>
        </p:nvGrpSpPr>
        <p:grpSpPr>
          <a:xfrm>
            <a:off x="12428629" y="5022115"/>
            <a:ext cx="1885826" cy="1835885"/>
            <a:chOff x="2689543" y="1651754"/>
            <a:chExt cx="1885826" cy="1835885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8305751-EDA3-0F33-0128-7955F49D00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731" y="1651754"/>
              <a:ext cx="425450" cy="425450"/>
            </a:xfrm>
            <a:custGeom>
              <a:avLst/>
              <a:gdLst>
                <a:gd name="T0" fmla="*/ 173 w 346"/>
                <a:gd name="T1" fmla="*/ 0 h 346"/>
                <a:gd name="T2" fmla="*/ 0 w 346"/>
                <a:gd name="T3" fmla="*/ 173 h 346"/>
                <a:gd name="T4" fmla="*/ 173 w 346"/>
                <a:gd name="T5" fmla="*/ 346 h 346"/>
                <a:gd name="T6" fmla="*/ 346 w 346"/>
                <a:gd name="T7" fmla="*/ 173 h 346"/>
                <a:gd name="T8" fmla="*/ 173 w 346"/>
                <a:gd name="T9" fmla="*/ 0 h 346"/>
                <a:gd name="T10" fmla="*/ 201 w 346"/>
                <a:gd name="T11" fmla="*/ 247 h 346"/>
                <a:gd name="T12" fmla="*/ 128 w 346"/>
                <a:gd name="T13" fmla="*/ 290 h 346"/>
                <a:gd name="T14" fmla="*/ 111 w 346"/>
                <a:gd name="T15" fmla="*/ 278 h 346"/>
                <a:gd name="T16" fmla="*/ 112 w 346"/>
                <a:gd name="T17" fmla="*/ 272 h 346"/>
                <a:gd name="T18" fmla="*/ 153 w 346"/>
                <a:gd name="T19" fmla="*/ 172 h 346"/>
                <a:gd name="T20" fmla="*/ 150 w 346"/>
                <a:gd name="T21" fmla="*/ 165 h 346"/>
                <a:gd name="T22" fmla="*/ 126 w 346"/>
                <a:gd name="T23" fmla="*/ 175 h 346"/>
                <a:gd name="T24" fmla="*/ 121 w 346"/>
                <a:gd name="T25" fmla="*/ 173 h 346"/>
                <a:gd name="T26" fmla="*/ 126 w 346"/>
                <a:gd name="T27" fmla="*/ 163 h 346"/>
                <a:gd name="T28" fmla="*/ 195 w 346"/>
                <a:gd name="T29" fmla="*/ 128 h 346"/>
                <a:gd name="T30" fmla="*/ 205 w 346"/>
                <a:gd name="T31" fmla="*/ 141 h 346"/>
                <a:gd name="T32" fmla="*/ 201 w 346"/>
                <a:gd name="T33" fmla="*/ 154 h 346"/>
                <a:gd name="T34" fmla="*/ 164 w 346"/>
                <a:gd name="T35" fmla="*/ 247 h 346"/>
                <a:gd name="T36" fmla="*/ 169 w 346"/>
                <a:gd name="T37" fmla="*/ 252 h 346"/>
                <a:gd name="T38" fmla="*/ 196 w 346"/>
                <a:gd name="T39" fmla="*/ 235 h 346"/>
                <a:gd name="T40" fmla="*/ 204 w 346"/>
                <a:gd name="T41" fmla="*/ 231 h 346"/>
                <a:gd name="T42" fmla="*/ 207 w 346"/>
                <a:gd name="T43" fmla="*/ 234 h 346"/>
                <a:gd name="T44" fmla="*/ 201 w 346"/>
                <a:gd name="T45" fmla="*/ 247 h 346"/>
                <a:gd name="T46" fmla="*/ 192 w 346"/>
                <a:gd name="T47" fmla="*/ 98 h 346"/>
                <a:gd name="T48" fmla="*/ 182 w 346"/>
                <a:gd name="T49" fmla="*/ 95 h 346"/>
                <a:gd name="T50" fmla="*/ 173 w 346"/>
                <a:gd name="T51" fmla="*/ 76 h 346"/>
                <a:gd name="T52" fmla="*/ 186 w 346"/>
                <a:gd name="T53" fmla="*/ 52 h 346"/>
                <a:gd name="T54" fmla="*/ 198 w 346"/>
                <a:gd name="T55" fmla="*/ 48 h 346"/>
                <a:gd name="T56" fmla="*/ 219 w 346"/>
                <a:gd name="T57" fmla="*/ 70 h 346"/>
                <a:gd name="T58" fmla="*/ 192 w 346"/>
                <a:gd name="T59" fmla="*/ 9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6" h="34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cubicBezTo>
                    <a:pt x="268" y="346"/>
                    <a:pt x="346" y="268"/>
                    <a:pt x="346" y="173"/>
                  </a:cubicBezTo>
                  <a:cubicBezTo>
                    <a:pt x="346" y="78"/>
                    <a:pt x="268" y="0"/>
                    <a:pt x="173" y="0"/>
                  </a:cubicBezTo>
                  <a:close/>
                  <a:moveTo>
                    <a:pt x="201" y="247"/>
                  </a:moveTo>
                  <a:cubicBezTo>
                    <a:pt x="182" y="270"/>
                    <a:pt x="143" y="290"/>
                    <a:pt x="128" y="290"/>
                  </a:cubicBezTo>
                  <a:cubicBezTo>
                    <a:pt x="122" y="290"/>
                    <a:pt x="111" y="284"/>
                    <a:pt x="111" y="278"/>
                  </a:cubicBezTo>
                  <a:cubicBezTo>
                    <a:pt x="111" y="276"/>
                    <a:pt x="111" y="276"/>
                    <a:pt x="112" y="272"/>
                  </a:cubicBezTo>
                  <a:cubicBezTo>
                    <a:pt x="126" y="238"/>
                    <a:pt x="138" y="213"/>
                    <a:pt x="153" y="172"/>
                  </a:cubicBezTo>
                  <a:cubicBezTo>
                    <a:pt x="154" y="169"/>
                    <a:pt x="153" y="165"/>
                    <a:pt x="150" y="165"/>
                  </a:cubicBezTo>
                  <a:cubicBezTo>
                    <a:pt x="146" y="165"/>
                    <a:pt x="136" y="169"/>
                    <a:pt x="126" y="175"/>
                  </a:cubicBezTo>
                  <a:cubicBezTo>
                    <a:pt x="125" y="177"/>
                    <a:pt x="121" y="174"/>
                    <a:pt x="121" y="173"/>
                  </a:cubicBezTo>
                  <a:cubicBezTo>
                    <a:pt x="121" y="170"/>
                    <a:pt x="123" y="167"/>
                    <a:pt x="126" y="163"/>
                  </a:cubicBezTo>
                  <a:cubicBezTo>
                    <a:pt x="134" y="154"/>
                    <a:pt x="171" y="128"/>
                    <a:pt x="195" y="128"/>
                  </a:cubicBezTo>
                  <a:cubicBezTo>
                    <a:pt x="199" y="128"/>
                    <a:pt x="205" y="137"/>
                    <a:pt x="205" y="141"/>
                  </a:cubicBezTo>
                  <a:cubicBezTo>
                    <a:pt x="205" y="144"/>
                    <a:pt x="202" y="151"/>
                    <a:pt x="201" y="154"/>
                  </a:cubicBezTo>
                  <a:cubicBezTo>
                    <a:pt x="182" y="197"/>
                    <a:pt x="176" y="218"/>
                    <a:pt x="164" y="247"/>
                  </a:cubicBezTo>
                  <a:cubicBezTo>
                    <a:pt x="163" y="251"/>
                    <a:pt x="166" y="252"/>
                    <a:pt x="169" y="252"/>
                  </a:cubicBezTo>
                  <a:cubicBezTo>
                    <a:pt x="172" y="252"/>
                    <a:pt x="182" y="247"/>
                    <a:pt x="196" y="235"/>
                  </a:cubicBezTo>
                  <a:cubicBezTo>
                    <a:pt x="201" y="231"/>
                    <a:pt x="202" y="231"/>
                    <a:pt x="204" y="231"/>
                  </a:cubicBezTo>
                  <a:cubicBezTo>
                    <a:pt x="205" y="231"/>
                    <a:pt x="207" y="232"/>
                    <a:pt x="207" y="234"/>
                  </a:cubicBezTo>
                  <a:cubicBezTo>
                    <a:pt x="207" y="237"/>
                    <a:pt x="205" y="242"/>
                    <a:pt x="201" y="247"/>
                  </a:cubicBezTo>
                  <a:close/>
                  <a:moveTo>
                    <a:pt x="192" y="98"/>
                  </a:moveTo>
                  <a:cubicBezTo>
                    <a:pt x="188" y="98"/>
                    <a:pt x="185" y="96"/>
                    <a:pt x="182" y="95"/>
                  </a:cubicBezTo>
                  <a:cubicBezTo>
                    <a:pt x="177" y="91"/>
                    <a:pt x="173" y="85"/>
                    <a:pt x="173" y="76"/>
                  </a:cubicBezTo>
                  <a:cubicBezTo>
                    <a:pt x="173" y="65"/>
                    <a:pt x="179" y="57"/>
                    <a:pt x="186" y="52"/>
                  </a:cubicBezTo>
                  <a:cubicBezTo>
                    <a:pt x="190" y="49"/>
                    <a:pt x="195" y="48"/>
                    <a:pt x="198" y="48"/>
                  </a:cubicBezTo>
                  <a:cubicBezTo>
                    <a:pt x="213" y="48"/>
                    <a:pt x="219" y="59"/>
                    <a:pt x="219" y="70"/>
                  </a:cubicBezTo>
                  <a:cubicBezTo>
                    <a:pt x="219" y="82"/>
                    <a:pt x="206" y="98"/>
                    <a:pt x="192" y="9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A951789-1DCB-8DCE-276B-A4A787CD72A3}"/>
                </a:ext>
              </a:extLst>
            </p:cNvPr>
            <p:cNvSpPr/>
            <p:nvPr/>
          </p:nvSpPr>
          <p:spPr>
            <a:xfrm>
              <a:off x="2689543" y="2010311"/>
              <a:ext cx="1885826" cy="147732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lvl="0"/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To change the </a:t>
              </a:r>
              <a:r>
                <a:rPr lang="fr-FR" sz="1000" b="1" dirty="0" err="1">
                  <a:solidFill>
                    <a:schemeClr val="accent1"/>
                  </a:solidFill>
                  <a:latin typeface="+mj-lt"/>
                </a:rPr>
                <a:t>footer</a:t>
              </a:r>
              <a:r>
                <a:rPr lang="fr-FR" sz="1000" b="1" dirty="0">
                  <a:solidFill>
                    <a:schemeClr val="accent1"/>
                  </a:solidFill>
                  <a:latin typeface="+mj-lt"/>
                </a:rPr>
                <a:t>: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“insert”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“Header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&amp; Footer”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Check the “Slide number”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Write the desired text</a:t>
              </a:r>
              <a:br>
                <a:rPr lang="en-US" sz="1000" dirty="0">
                  <a:solidFill>
                    <a:schemeClr val="tx1"/>
                  </a:solidFill>
                </a:rPr>
              </a:br>
              <a:r>
                <a:rPr lang="en-US" sz="1000" dirty="0">
                  <a:solidFill>
                    <a:schemeClr val="tx1"/>
                  </a:solidFill>
                </a:rPr>
                <a:t>in the "Footer“ box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/>
                  </a:solidFill>
                </a:rPr>
                <a:t>Click on “Apply to all”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3B83E2C7-81E0-4805-C0BC-DD1B02431AC7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668963" y="63500"/>
            <a:ext cx="8826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FF8C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C2 -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88439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</p:sldLayoutIdLst>
  <p:transition>
    <p:fade/>
  </p:transition>
  <p:hf sldNum="0" hdr="0" ftr="0"/>
  <p:txStyles>
    <p:titleStyle>
      <a:lvl1pPr algn="l" defTabSz="1219693" rtl="0" eaLnBrk="1" latinLnBrk="0" hangingPunct="1">
        <a:spcBef>
          <a:spcPct val="0"/>
        </a:spcBef>
        <a:buNone/>
        <a:defRPr sz="2932" b="0" i="0" kern="1200" cap="none" baseline="0">
          <a:solidFill>
            <a:schemeClr val="accent4"/>
          </a:solidFill>
          <a:latin typeface="+mj-lt"/>
          <a:ea typeface="+mj-ea"/>
          <a:cs typeface="Arial" pitchFamily="34" charset="0"/>
        </a:defRPr>
      </a:lvl1pPr>
    </p:titleStyle>
    <p:bodyStyle>
      <a:lvl1pPr marL="243518" indent="-243518" algn="l" defTabSz="1219693" rtl="0" eaLnBrk="1" latinLnBrk="0" hangingPunct="1">
        <a:lnSpc>
          <a:spcPct val="90000"/>
        </a:lnSpc>
        <a:spcBef>
          <a:spcPts val="1066"/>
        </a:spcBef>
        <a:buClr>
          <a:schemeClr val="accent1"/>
        </a:buClr>
        <a:buFont typeface="Wingdings" pitchFamily="2" charset="2"/>
        <a:buChar char="§"/>
        <a:defRPr sz="2133" b="1" i="0" kern="1200" baseline="0">
          <a:solidFill>
            <a:schemeClr val="accent1"/>
          </a:solidFill>
          <a:latin typeface="+mn-lt"/>
          <a:ea typeface="+mn-ea"/>
          <a:cs typeface="Arial" pitchFamily="34" charset="0"/>
        </a:defRPr>
      </a:lvl1pPr>
      <a:lvl2pPr marL="463735" indent="-21810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866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2pPr>
      <a:lvl3pPr marL="679718" indent="-222330" algn="l" defTabSz="1219693" rtl="0" eaLnBrk="1" latinLnBrk="0" hangingPunct="1">
        <a:lnSpc>
          <a:spcPct val="90000"/>
        </a:lnSpc>
        <a:spcBef>
          <a:spcPts val="533"/>
        </a:spcBef>
        <a:buClr>
          <a:schemeClr val="accent1"/>
        </a:buClr>
        <a:buFont typeface="Wingdings" pitchFamily="2" charset="2"/>
        <a:buChar char="§"/>
        <a:defRPr sz="1599" i="0" kern="1200" baseline="0">
          <a:solidFill>
            <a:schemeClr val="tx2"/>
          </a:solidFill>
          <a:latin typeface="+mn-lt"/>
          <a:ea typeface="+mn-ea"/>
          <a:cs typeface="Arial" pitchFamily="34" charset="0"/>
        </a:defRPr>
      </a:lvl3pPr>
      <a:lvl4pPr marL="8953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4pPr>
      <a:lvl5pPr marL="1162050" indent="-209550" algn="l" defTabSz="1219693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200" i="0" kern="1200">
          <a:solidFill>
            <a:schemeClr val="tx2"/>
          </a:solidFill>
          <a:latin typeface="+mn-lt"/>
          <a:ea typeface="+mn-ea"/>
          <a:cs typeface="Arial" pitchFamily="34" charset="0"/>
        </a:defRPr>
      </a:lvl5pPr>
      <a:lvl6pPr marL="3354136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3971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3824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3663" indent="-304920" algn="l" defTabSz="1219693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84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969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9528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937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9211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9053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8900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8742" algn="l" defTabSz="1219693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981">
          <p15:clr>
            <a:srgbClr val="F26B43"/>
          </p15:clr>
        </p15:guide>
        <p15:guide id="2" pos="5579">
          <p15:clr>
            <a:srgbClr val="F26B43"/>
          </p15:clr>
        </p15:guide>
        <p15:guide id="3" pos="181">
          <p15:clr>
            <a:srgbClr val="F26B43"/>
          </p15:clr>
        </p15:guide>
        <p15:guide id="4" orient="horz" pos="195">
          <p15:clr>
            <a:srgbClr val="F26B43"/>
          </p15:clr>
        </p15:guide>
        <p15:guide id="5" orient="horz" pos="3852">
          <p15:clr>
            <a:srgbClr val="F26B43"/>
          </p15:clr>
        </p15:guide>
        <p15:guide id="6" orient="horz" pos="285">
          <p15:clr>
            <a:srgbClr val="F26B43"/>
          </p15:clr>
        </p15:guide>
        <p15:guide id="8" pos="7491">
          <p15:clr>
            <a:srgbClr val="F26B43"/>
          </p15:clr>
        </p15:guide>
        <p15:guide id="9" pos="7391">
          <p15:clr>
            <a:srgbClr val="F26B43"/>
          </p15:clr>
        </p15:guide>
        <p15:guide id="10" orient="horz" pos="464">
          <p15:clr>
            <a:srgbClr val="F26B43"/>
          </p15:clr>
        </p15:guide>
        <p15:guide id="11" orient="horz" pos="2913">
          <p15:clr>
            <a:srgbClr val="F26B43"/>
          </p15:clr>
        </p15:guide>
        <p15:guide id="12" pos="2880">
          <p15:clr>
            <a:srgbClr val="F26B43"/>
          </p15:clr>
        </p15:guide>
        <p15:guide id="13" orient="horz" pos="63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e la date 2">
            <a:extLst>
              <a:ext uri="{FF2B5EF4-FFF2-40B4-BE49-F238E27FC236}">
                <a16:creationId xmlns:a16="http://schemas.microsoft.com/office/drawing/2014/main" id="{3BD060A6-55E7-E525-6DA2-B290E663C6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35460" y="3243262"/>
            <a:ext cx="1364476" cy="369332"/>
          </a:xfrm>
        </p:spPr>
        <p:txBody>
          <a:bodyPr/>
          <a:lstStyle/>
          <a:p>
            <a:r>
              <a:rPr lang="fr-FR" sz="1800" dirty="0">
                <a:solidFill>
                  <a:srgbClr val="D9D9D9"/>
                </a:solidFill>
              </a:rPr>
              <a:t>04/07/2025</a:t>
            </a:r>
            <a:endParaRPr lang="en-GB" sz="1800" dirty="0">
              <a:solidFill>
                <a:srgbClr val="D9D9D9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F2D81D-F8F8-00E5-98D1-C82325E26B0E}"/>
              </a:ext>
            </a:extLst>
          </p:cNvPr>
          <p:cNvSpPr txBox="1"/>
          <p:nvPr/>
        </p:nvSpPr>
        <p:spPr>
          <a:xfrm>
            <a:off x="2225389" y="2508548"/>
            <a:ext cx="77412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D9D9D9"/>
                </a:solidFill>
                <a:latin typeface="+mj-lt"/>
              </a:rPr>
              <a:t>Vision Transformers for Physics Prediction</a:t>
            </a:r>
            <a:endParaRPr lang="fr-FR" sz="2800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CC66CE-DDF5-8639-1687-640E25D9E231}"/>
              </a:ext>
            </a:extLst>
          </p:cNvPr>
          <p:cNvSpPr txBox="1"/>
          <p:nvPr/>
        </p:nvSpPr>
        <p:spPr>
          <a:xfrm>
            <a:off x="2225389" y="3244334"/>
            <a:ext cx="21383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D9D9D9"/>
                </a:solidFill>
              </a:rPr>
              <a:t>Anthony Kalaydjian</a:t>
            </a:r>
            <a:endParaRPr lang="en-GB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9947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4508B5-B10A-3BD8-20CD-CE8F3F402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number&#10;&#10;AI-generated content may be incorrect.">
            <a:extLst>
              <a:ext uri="{FF2B5EF4-FFF2-40B4-BE49-F238E27FC236}">
                <a16:creationId xmlns:a16="http://schemas.microsoft.com/office/drawing/2014/main" id="{45491EBE-1353-A708-D7CD-EC866BBFF5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705" y="852992"/>
            <a:ext cx="6192267" cy="5402145"/>
          </a:xfrm>
          <a:prstGeom prst="rect">
            <a:avLst/>
          </a:prstGeom>
        </p:spPr>
      </p:pic>
      <p:sp>
        <p:nvSpPr>
          <p:cNvPr id="16" name="Titre 8">
            <a:extLst>
              <a:ext uri="{FF2B5EF4-FFF2-40B4-BE49-F238E27FC236}">
                <a16:creationId xmlns:a16="http://schemas.microsoft.com/office/drawing/2014/main" id="{3F5C6416-A148-D302-3072-1A338ECFF9A4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68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F6F1A1-4FC3-C885-B634-11AD6E51AF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FDBEC70-E11D-408E-9549-597B3163C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704" y="852991"/>
            <a:ext cx="6192267" cy="5402145"/>
          </a:xfrm>
          <a:prstGeom prst="rect">
            <a:avLst/>
          </a:prstGeom>
        </p:spPr>
      </p:pic>
      <p:sp>
        <p:nvSpPr>
          <p:cNvPr id="16" name="Titre 8">
            <a:extLst>
              <a:ext uri="{FF2B5EF4-FFF2-40B4-BE49-F238E27FC236}">
                <a16:creationId xmlns:a16="http://schemas.microsoft.com/office/drawing/2014/main" id="{FA47D985-AFA5-604D-3BB6-7CEC2164EA65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087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BD0A87-9DCD-916E-AD7C-0EE9E100C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8CAB4BA-FFD6-3BA7-8FAA-5292114290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704" y="852990"/>
            <a:ext cx="6192267" cy="5402145"/>
          </a:xfrm>
          <a:prstGeom prst="rect">
            <a:avLst/>
          </a:prstGeom>
        </p:spPr>
      </p:pic>
      <p:sp>
        <p:nvSpPr>
          <p:cNvPr id="16" name="Titre 8">
            <a:extLst>
              <a:ext uri="{FF2B5EF4-FFF2-40B4-BE49-F238E27FC236}">
                <a16:creationId xmlns:a16="http://schemas.microsoft.com/office/drawing/2014/main" id="{69DA7B54-D68D-4ED0-0ED7-C64058943AE6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105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6E43A8-F40B-99B0-6157-3400E84825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FFDB6C56-69B1-445C-EA41-C512FFC3F881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3" name="Picture 2" descr="A diagram of a network&#10;&#10;AI-generated content may be incorrect.">
            <a:extLst>
              <a:ext uri="{FF2B5EF4-FFF2-40B4-BE49-F238E27FC236}">
                <a16:creationId xmlns:a16="http://schemas.microsoft.com/office/drawing/2014/main" id="{2542AB82-262F-F0C2-482F-4C3FE90B7B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326" y="1343025"/>
            <a:ext cx="10557348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976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AC1A8E-7CC3-31A4-1B0A-68B44896B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D2C16A48-DC79-A353-330E-4D72BBB94AFC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FB5579-F6EB-FD95-2BCB-AF96981B79ED}"/>
              </a:ext>
            </a:extLst>
          </p:cNvPr>
          <p:cNvSpPr txBox="1"/>
          <p:nvPr/>
        </p:nvSpPr>
        <p:spPr>
          <a:xfrm>
            <a:off x="556182" y="2007909"/>
            <a:ext cx="105690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 err="1">
                <a:solidFill>
                  <a:srgbClr val="D9D9D9"/>
                </a:solidFill>
              </a:rPr>
              <a:t>Order</a:t>
            </a:r>
            <a:r>
              <a:rPr lang="fr-FR" dirty="0">
                <a:solidFill>
                  <a:srgbClr val="D9D9D9"/>
                </a:solidFill>
              </a:rPr>
              <a:t> of </a:t>
            </a:r>
            <a:r>
              <a:rPr lang="fr-FR" dirty="0" err="1">
                <a:solidFill>
                  <a:srgbClr val="D9D9D9"/>
                </a:solidFill>
              </a:rPr>
              <a:t>nodes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within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each</a:t>
            </a:r>
            <a:r>
              <a:rPr lang="fr-FR" dirty="0">
                <a:solidFill>
                  <a:srgbClr val="D9D9D9"/>
                </a:solidFill>
              </a:rPr>
              <a:t> patch?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>
                <a:solidFill>
                  <a:srgbClr val="D9D9D9"/>
                </a:solidFill>
              </a:rPr>
              <a:t>Patch </a:t>
            </a:r>
            <a:r>
              <a:rPr lang="fr-FR" dirty="0" err="1">
                <a:solidFill>
                  <a:srgbClr val="D9D9D9"/>
                </a:solidFill>
              </a:rPr>
              <a:t>regularity</a:t>
            </a:r>
            <a:endParaRPr lang="fr-FR" dirty="0">
              <a:solidFill>
                <a:srgbClr val="D9D9D9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D9D9D9"/>
                </a:solidFill>
              </a:rPr>
              <a:t>Patch </a:t>
            </a:r>
            <a:r>
              <a:rPr lang="fr-FR" dirty="0" err="1">
                <a:solidFill>
                  <a:srgbClr val="D9D9D9"/>
                </a:solidFill>
              </a:rPr>
              <a:t>consistency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across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samples</a:t>
            </a:r>
            <a:r>
              <a:rPr lang="fr-FR" dirty="0">
                <a:solidFill>
                  <a:srgbClr val="D9D9D9"/>
                </a:solidFill>
              </a:rPr>
              <a:t> (relative position of patches)?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D9D9D9"/>
                </a:solidFill>
              </a:rPr>
              <a:t>Shape of patches?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 err="1">
                <a:solidFill>
                  <a:srgbClr val="D9D9D9"/>
                </a:solidFill>
              </a:rPr>
              <a:t>Positional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encoding</a:t>
            </a:r>
            <a:r>
              <a:rPr lang="fr-FR" dirty="0">
                <a:solidFill>
                  <a:srgbClr val="D9D9D9"/>
                </a:solidFill>
              </a:rPr>
              <a:t>?</a:t>
            </a:r>
          </a:p>
          <a:p>
            <a:pPr marL="285750" indent="-285750">
              <a:buFontTx/>
              <a:buChar char="-"/>
            </a:pP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BC376E-D784-F2E3-D0C3-0ADF0FC0211F}"/>
              </a:ext>
            </a:extLst>
          </p:cNvPr>
          <p:cNvSpPr txBox="1"/>
          <p:nvPr/>
        </p:nvSpPr>
        <p:spPr>
          <a:xfrm>
            <a:off x="308792" y="1646992"/>
            <a:ext cx="8253166" cy="258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590826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48F6B9-6316-5867-05C2-FCF38D91E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8B46B7E1-BCA7-5567-C123-12F2FA89B921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9B9F6D-4F57-83B6-8B31-916B839FB6CF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</a:rPr>
              <a:t>Morton ordering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38A114-EC94-D7F7-6C33-E500D43949B9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Order of points within each patch</a:t>
            </a:r>
          </a:p>
        </p:txBody>
      </p:sp>
    </p:spTree>
    <p:extLst>
      <p:ext uri="{BB962C8B-B14F-4D97-AF65-F5344CB8AC3E}">
        <p14:creationId xmlns:p14="http://schemas.microsoft.com/office/powerpoint/2010/main" val="1414747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8F813C-43E8-F621-AD80-D36D61D3E9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14117FCE-A0F6-E7E7-0305-90499690E59A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BD989C-4C1D-8FDE-AB3A-879FD5942C57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Patch regularity? Cross sample consistency / Patch shape?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EBD2DBB7-4D9E-6B9A-F6B3-C4359D9F2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3067" y="4972914"/>
            <a:ext cx="549296" cy="549296"/>
          </a:xfrm>
          <a:prstGeom prst="rect">
            <a:avLst/>
          </a:prstGeom>
        </p:spPr>
      </p:pic>
      <p:pic>
        <p:nvPicPr>
          <p:cNvPr id="7" name="Picture 6" descr="A screenshot of a graph&#10;&#10;AI-generated content may be incorrect.">
            <a:extLst>
              <a:ext uri="{FF2B5EF4-FFF2-40B4-BE49-F238E27FC236}">
                <a16:creationId xmlns:a16="http://schemas.microsoft.com/office/drawing/2014/main" id="{976E386A-0252-7618-11FB-CBE36E09D8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13" y="1936620"/>
            <a:ext cx="11274574" cy="24323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7339C9-9B4B-E2AF-0FE2-C26E543A9302}"/>
              </a:ext>
            </a:extLst>
          </p:cNvPr>
          <p:cNvSpPr txBox="1"/>
          <p:nvPr/>
        </p:nvSpPr>
        <p:spPr>
          <a:xfrm>
            <a:off x="458713" y="5062896"/>
            <a:ext cx="4127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D9D9D9"/>
                </a:solidFill>
              </a:rPr>
              <a:t>Powerful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mesh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processing</a:t>
            </a:r>
            <a:r>
              <a:rPr lang="fr-FR" dirty="0">
                <a:solidFill>
                  <a:srgbClr val="D9D9D9"/>
                </a:solidFill>
              </a:rPr>
              <a:t> </a:t>
            </a:r>
            <a:r>
              <a:rPr lang="fr-FR" dirty="0" err="1">
                <a:solidFill>
                  <a:srgbClr val="D9D9D9"/>
                </a:solidFill>
              </a:rPr>
              <a:t>with</a:t>
            </a:r>
            <a:r>
              <a:rPr lang="fr-FR" dirty="0">
                <a:solidFill>
                  <a:srgbClr val="D9D9D9"/>
                </a:solidFill>
              </a:rPr>
              <a:t> Muscat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D9F159-8AF2-5693-BE11-934032828080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</a:rPr>
              <a:t>Mesh → image</a:t>
            </a:r>
            <a:endParaRPr lang="fr-FR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2454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BCBF78-4F4E-86B1-11AB-28E2462363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 generated image&#10;&#10;AI-generated content may be incorrect.">
            <a:extLst>
              <a:ext uri="{FF2B5EF4-FFF2-40B4-BE49-F238E27FC236}">
                <a16:creationId xmlns:a16="http://schemas.microsoft.com/office/drawing/2014/main" id="{7065E62A-A313-C16A-165D-386A09C8FE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060" y="1710711"/>
            <a:ext cx="10035560" cy="3726188"/>
          </a:xfrm>
          <a:prstGeom prst="rect">
            <a:avLst/>
          </a:prstGeom>
        </p:spPr>
      </p:pic>
      <p:sp>
        <p:nvSpPr>
          <p:cNvPr id="16" name="Titre 8">
            <a:extLst>
              <a:ext uri="{FF2B5EF4-FFF2-40B4-BE49-F238E27FC236}">
                <a16:creationId xmlns:a16="http://schemas.microsoft.com/office/drawing/2014/main" id="{4918C16F-1472-F2C5-B1BC-FD8B57CCB999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3D9187-FBDC-67C4-392A-B13726014D6E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D9D9D9"/>
                </a:solidFill>
              </a:rPr>
              <a:t>ViT</a:t>
            </a:r>
            <a:r>
              <a:rPr lang="en-US" dirty="0">
                <a:solidFill>
                  <a:srgbClr val="D9D9D9"/>
                </a:solidFill>
              </a:rPr>
              <a:t> with 2D patch PE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AF094B-ACDA-A85D-B77A-66FC9EF37090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Patch regularity? Cross sample consistency / Patch shape ✅</a:t>
            </a:r>
          </a:p>
        </p:txBody>
      </p:sp>
    </p:spTree>
    <p:extLst>
      <p:ext uri="{BB962C8B-B14F-4D97-AF65-F5344CB8AC3E}">
        <p14:creationId xmlns:p14="http://schemas.microsoft.com/office/powerpoint/2010/main" val="1201109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">
        <p:fade/>
      </p:transition>
    </mc:Choice>
    <mc:Fallback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2344F0-92B7-B253-777F-6A7B8E7924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images of a group of squares&#10;&#10;AI-generated content may be incorrect.">
            <a:extLst>
              <a:ext uri="{FF2B5EF4-FFF2-40B4-BE49-F238E27FC236}">
                <a16:creationId xmlns:a16="http://schemas.microsoft.com/office/drawing/2014/main" id="{2E78E899-ADF6-9F17-61A4-D78324679F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060" y="1715283"/>
            <a:ext cx="10035560" cy="3717044"/>
          </a:xfrm>
          <a:prstGeom prst="rect">
            <a:avLst/>
          </a:prstGeom>
        </p:spPr>
      </p:pic>
      <p:sp>
        <p:nvSpPr>
          <p:cNvPr id="16" name="Titre 8">
            <a:extLst>
              <a:ext uri="{FF2B5EF4-FFF2-40B4-BE49-F238E27FC236}">
                <a16:creationId xmlns:a16="http://schemas.microsoft.com/office/drawing/2014/main" id="{AC0CBB98-FEE8-CE8E-A694-38D2709BC9C5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4B27EF-7669-E384-2E71-0E96BAA02861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D9D9D9"/>
                </a:solidFill>
                <a:latin typeface="Segoe UI (Body)"/>
              </a:rPr>
              <a:t>ViT</a:t>
            </a:r>
            <a:r>
              <a:rPr lang="en-US" dirty="0">
                <a:solidFill>
                  <a:srgbClr val="D9D9D9"/>
                </a:solidFill>
                <a:latin typeface="Segoe UI (Body)"/>
              </a:rPr>
              <a:t> with 2D patch PE</a:t>
            </a:r>
            <a:endParaRPr lang="fr-FR" dirty="0">
              <a:solidFill>
                <a:srgbClr val="D9D9D9"/>
              </a:solidFill>
              <a:latin typeface="Segoe UI (Body)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FCB4B4-06D8-3182-7511-2B1C9765122F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Positional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encoding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? </a:t>
            </a:r>
            <a:r>
              <a:rPr lang="fr-FR" b="1" dirty="0">
                <a:solidFill>
                  <a:srgbClr val="569CD6"/>
                </a:solidFill>
                <a:latin typeface="Segoe UI (Body)"/>
              </a:rPr>
              <a:t>❌</a:t>
            </a:r>
            <a:endParaRPr lang="fr-FR" b="0" dirty="0">
              <a:solidFill>
                <a:srgbClr val="CCCCCC"/>
              </a:solidFill>
              <a:latin typeface="Segoe UI (Body)"/>
            </a:endParaRPr>
          </a:p>
        </p:txBody>
      </p:sp>
    </p:spTree>
    <p:extLst>
      <p:ext uri="{BB962C8B-B14F-4D97-AF65-F5344CB8AC3E}">
        <p14:creationId xmlns:p14="http://schemas.microsoft.com/office/powerpoint/2010/main" val="63791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26ECA8-00D3-A729-5572-39DBD009B7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9488D518-4BBB-65DB-2CEC-02C106110388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96DCFB-1C6C-0415-C617-A0E799242998}"/>
              </a:ext>
            </a:extLst>
          </p:cNvPr>
          <p:cNvSpPr txBox="1"/>
          <p:nvPr/>
        </p:nvSpPr>
        <p:spPr>
          <a:xfrm>
            <a:off x="0" y="4316423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b="1" dirty="0">
              <a:solidFill>
                <a:srgbClr val="D9D9D9"/>
              </a:solidFill>
            </a:endParaRPr>
          </a:p>
        </p:txBody>
      </p:sp>
      <p:pic>
        <p:nvPicPr>
          <p:cNvPr id="14" name="Picture 13" descr="A diagram of a structure&#10;&#10;AI-generated content may be incorrect.">
            <a:extLst>
              <a:ext uri="{FF2B5EF4-FFF2-40B4-BE49-F238E27FC236}">
                <a16:creationId xmlns:a16="http://schemas.microsoft.com/office/drawing/2014/main" id="{51C725A0-BA20-05DD-3E4B-FE620EA1DF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243" y="1577361"/>
            <a:ext cx="8633514" cy="467199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1BFFDBB-7A0D-170F-4988-9B1FB31A2F7D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  <a:latin typeface="Segoe UI (Body)"/>
              </a:rPr>
              <a:t>MMVT (Mesh Morphing Vision Transformer)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A466379-3BD6-1615-7EA6-DE4A6FDAA65C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fr-FR" b="1" dirty="0">
                <a:solidFill>
                  <a:srgbClr val="D9D9D9"/>
                </a:solidFill>
                <a:latin typeface="Segoe UI (Body)"/>
              </a:rPr>
              <a:t>Patch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consistencity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across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samples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285627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167022-3136-C6A2-07AD-7F699AA00E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u texte 27">
            <a:extLst>
              <a:ext uri="{FF2B5EF4-FFF2-40B4-BE49-F238E27FC236}">
                <a16:creationId xmlns:a16="http://schemas.microsoft.com/office/drawing/2014/main" id="{B03B7588-CE5C-D7CC-EAC0-8E3345989BD7}"/>
              </a:ext>
            </a:extLst>
          </p:cNvPr>
          <p:cNvSpPr txBox="1">
            <a:spLocks/>
          </p:cNvSpPr>
          <p:nvPr/>
        </p:nvSpPr>
        <p:spPr>
          <a:xfrm>
            <a:off x="1974850" y="1837572"/>
            <a:ext cx="3144838" cy="321874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Problem statement</a:t>
            </a:r>
            <a:endParaRPr lang="fr-FR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2" name="Espace réservé du texte 28">
            <a:extLst>
              <a:ext uri="{FF2B5EF4-FFF2-40B4-BE49-F238E27FC236}">
                <a16:creationId xmlns:a16="http://schemas.microsoft.com/office/drawing/2014/main" id="{C11AF681-A99C-22D7-4A5F-EB3C90DD1F18}"/>
              </a:ext>
            </a:extLst>
          </p:cNvPr>
          <p:cNvSpPr txBox="1">
            <a:spLocks/>
          </p:cNvSpPr>
          <p:nvPr/>
        </p:nvSpPr>
        <p:spPr>
          <a:xfrm>
            <a:off x="1975262" y="1450065"/>
            <a:ext cx="515700" cy="482944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01</a:t>
            </a:r>
          </a:p>
        </p:txBody>
      </p:sp>
      <p:sp>
        <p:nvSpPr>
          <p:cNvPr id="13" name="Espace réservé du texte 49">
            <a:extLst>
              <a:ext uri="{FF2B5EF4-FFF2-40B4-BE49-F238E27FC236}">
                <a16:creationId xmlns:a16="http://schemas.microsoft.com/office/drawing/2014/main" id="{68905890-EAEF-AD03-5D23-1FF52534FD33}"/>
              </a:ext>
            </a:extLst>
          </p:cNvPr>
          <p:cNvSpPr txBox="1">
            <a:spLocks/>
          </p:cNvSpPr>
          <p:nvPr/>
        </p:nvSpPr>
        <p:spPr>
          <a:xfrm>
            <a:off x="1974850" y="3395663"/>
            <a:ext cx="3144838" cy="322263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Method</a:t>
            </a:r>
            <a:endParaRPr lang="da-DK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4" name="Espace réservé du texte 50">
            <a:extLst>
              <a:ext uri="{FF2B5EF4-FFF2-40B4-BE49-F238E27FC236}">
                <a16:creationId xmlns:a16="http://schemas.microsoft.com/office/drawing/2014/main" id="{4ABB433B-4E87-B417-A623-0402F9496CDC}"/>
              </a:ext>
            </a:extLst>
          </p:cNvPr>
          <p:cNvSpPr txBox="1">
            <a:spLocks/>
          </p:cNvSpPr>
          <p:nvPr/>
        </p:nvSpPr>
        <p:spPr>
          <a:xfrm>
            <a:off x="1975262" y="3015915"/>
            <a:ext cx="555775" cy="482944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02</a:t>
            </a:r>
          </a:p>
        </p:txBody>
      </p:sp>
      <p:sp>
        <p:nvSpPr>
          <p:cNvPr id="15" name="Espace réservé du texte 74">
            <a:extLst>
              <a:ext uri="{FF2B5EF4-FFF2-40B4-BE49-F238E27FC236}">
                <a16:creationId xmlns:a16="http://schemas.microsoft.com/office/drawing/2014/main" id="{666D957D-795A-4840-B98E-D374004B8890}"/>
              </a:ext>
            </a:extLst>
          </p:cNvPr>
          <p:cNvSpPr txBox="1">
            <a:spLocks/>
          </p:cNvSpPr>
          <p:nvPr/>
        </p:nvSpPr>
        <p:spPr>
          <a:xfrm>
            <a:off x="7451725" y="1834575"/>
            <a:ext cx="3143250" cy="322263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Experiments</a:t>
            </a:r>
            <a:endParaRPr lang="da-DK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Espace réservé du texte 75">
            <a:extLst>
              <a:ext uri="{FF2B5EF4-FFF2-40B4-BE49-F238E27FC236}">
                <a16:creationId xmlns:a16="http://schemas.microsoft.com/office/drawing/2014/main" id="{56D34FFA-E4A9-166B-54F9-2E8D653DD099}"/>
              </a:ext>
            </a:extLst>
          </p:cNvPr>
          <p:cNvSpPr txBox="1">
            <a:spLocks/>
          </p:cNvSpPr>
          <p:nvPr/>
        </p:nvSpPr>
        <p:spPr>
          <a:xfrm>
            <a:off x="7451502" y="1450065"/>
            <a:ext cx="555775" cy="482944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03</a:t>
            </a:r>
          </a:p>
        </p:txBody>
      </p:sp>
      <p:sp>
        <p:nvSpPr>
          <p:cNvPr id="18" name="Espace réservé du texte 77">
            <a:extLst>
              <a:ext uri="{FF2B5EF4-FFF2-40B4-BE49-F238E27FC236}">
                <a16:creationId xmlns:a16="http://schemas.microsoft.com/office/drawing/2014/main" id="{80C9B9CD-17A0-FC34-45DB-9E6E1BA6F048}"/>
              </a:ext>
            </a:extLst>
          </p:cNvPr>
          <p:cNvSpPr txBox="1">
            <a:spLocks/>
          </p:cNvSpPr>
          <p:nvPr/>
        </p:nvSpPr>
        <p:spPr>
          <a:xfrm>
            <a:off x="7451502" y="3362326"/>
            <a:ext cx="3143250" cy="322263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Results</a:t>
            </a:r>
            <a:endParaRPr lang="fr-FR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Espace réservé du texte 78">
            <a:extLst>
              <a:ext uri="{FF2B5EF4-FFF2-40B4-BE49-F238E27FC236}">
                <a16:creationId xmlns:a16="http://schemas.microsoft.com/office/drawing/2014/main" id="{1D4DEE25-0136-0A9A-621B-DBB8FB75E57E}"/>
              </a:ext>
            </a:extLst>
          </p:cNvPr>
          <p:cNvSpPr txBox="1">
            <a:spLocks/>
          </p:cNvSpPr>
          <p:nvPr/>
        </p:nvSpPr>
        <p:spPr>
          <a:xfrm>
            <a:off x="7451502" y="3015915"/>
            <a:ext cx="562187" cy="482944"/>
          </a:xfrm>
          <a:prstGeom prst="rect">
            <a:avLst/>
          </a:prstGeom>
        </p:spPr>
        <p:txBody>
          <a:bodyPr/>
          <a:lstStyle>
            <a:lvl1pPr marL="243518" indent="-243518" algn="l" defTabSz="1219693" rtl="0" eaLnBrk="1" latinLnBrk="0" hangingPunct="1">
              <a:lnSpc>
                <a:spcPct val="90000"/>
              </a:lnSpc>
              <a:spcBef>
                <a:spcPts val="1066"/>
              </a:spcBef>
              <a:buClr>
                <a:schemeClr val="accent1"/>
              </a:buClr>
              <a:buFont typeface="Wingdings" pitchFamily="2" charset="2"/>
              <a:buChar char="§"/>
              <a:defRPr sz="2133" b="1" i="0" kern="1200" baseline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  <a:lvl2pPr marL="463735" indent="-21810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866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2pPr>
            <a:lvl3pPr marL="679718" indent="-222330" algn="l" defTabSz="1219693" rtl="0" eaLnBrk="1" latinLnBrk="0" hangingPunct="1">
              <a:lnSpc>
                <a:spcPct val="90000"/>
              </a:lnSpc>
              <a:spcBef>
                <a:spcPts val="533"/>
              </a:spcBef>
              <a:buClr>
                <a:schemeClr val="accent1"/>
              </a:buClr>
              <a:buFont typeface="Wingdings" pitchFamily="2" charset="2"/>
              <a:buChar char="§"/>
              <a:defRPr sz="1599" i="0" kern="1200" baseline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3pPr>
            <a:lvl4pPr marL="8953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4pPr>
            <a:lvl5pPr marL="1162050" indent="-209550" algn="l" defTabSz="1219693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200" i="0" kern="120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defRPr>
            </a:lvl5pPr>
            <a:lvl6pPr marL="3354136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971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824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663" indent="-304920" algn="l" defTabSz="121969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04</a:t>
            </a:r>
          </a:p>
        </p:txBody>
      </p:sp>
      <p:sp>
        <p:nvSpPr>
          <p:cNvPr id="20" name="Titre 72">
            <a:extLst>
              <a:ext uri="{FF2B5EF4-FFF2-40B4-BE49-F238E27FC236}">
                <a16:creationId xmlns:a16="http://schemas.microsoft.com/office/drawing/2014/main" id="{8CAD2589-B200-F4D4-D9C9-BA35E35EF888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fr-FR">
                <a:solidFill>
                  <a:schemeClr val="bg1">
                    <a:lumMod val="85000"/>
                  </a:schemeClr>
                </a:solidFill>
              </a:rPr>
              <a:t>Agenda</a:t>
            </a:r>
            <a:endParaRPr lang="fr-FR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7484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">
        <p:fade/>
      </p:transition>
    </mc:Choice>
    <mc:Fallback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1E2739-2355-55FB-9BC8-DF53B7060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E9775573-075D-4BB2-EDE6-9193EC6C305C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Experiments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15" name="Picture 14" descr="A diagram of a diagram of a diagram of a diagram of a diagram of a diagram of a diagram of a diagram of a diagram of a diagram of a diagram of a diagram of a diagram of&#10;&#10;AI-generated content may be incorrect.">
            <a:extLst>
              <a:ext uri="{FF2B5EF4-FFF2-40B4-BE49-F238E27FC236}">
                <a16:creationId xmlns:a16="http://schemas.microsoft.com/office/drawing/2014/main" id="{8C21EFE4-9C6F-CFB6-42ED-95E5B530AE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575" y="1906906"/>
            <a:ext cx="8324850" cy="39933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18354A7-7C20-2165-AF1F-92D092B0EDE2}"/>
              </a:ext>
            </a:extLst>
          </p:cNvPr>
          <p:cNvSpPr txBox="1"/>
          <p:nvPr/>
        </p:nvSpPr>
        <p:spPr>
          <a:xfrm>
            <a:off x="308792" y="1208029"/>
            <a:ext cx="8253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9D9D9"/>
                </a:solidFill>
                <a:latin typeface="Segoe UI (Body)"/>
              </a:rPr>
              <a:t>MMVT (Mesh Morphing Vision Transformer)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450DD0-97EE-B4E3-E473-12871BA8AB7E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fr-FR" b="1" dirty="0">
                <a:solidFill>
                  <a:srgbClr val="D9D9D9"/>
                </a:solidFill>
                <a:latin typeface="Segoe UI (Body)"/>
              </a:rPr>
              <a:t>Patch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consistencity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across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 </a:t>
            </a:r>
            <a:r>
              <a:rPr lang="fr-FR" b="1" dirty="0" err="1">
                <a:solidFill>
                  <a:srgbClr val="D9D9D9"/>
                </a:solidFill>
                <a:latin typeface="Segoe UI (Body)"/>
              </a:rPr>
              <a:t>samples</a:t>
            </a:r>
            <a:r>
              <a:rPr lang="fr-FR" b="1" dirty="0">
                <a:solidFill>
                  <a:srgbClr val="D9D9D9"/>
                </a:solidFill>
                <a:latin typeface="Segoe UI (Body)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30051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2ED140-B06D-8FD1-3ADC-0C4459AB20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DDE5EB68-2D57-4C85-197A-D80C9375ED8B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Results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9128FBE-11D7-8BE4-9F10-2FDEF8D14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30" y="1605194"/>
            <a:ext cx="7368540" cy="84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900D1489-0085-09F1-252D-FBB60094DB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9980" y="2685627"/>
            <a:ext cx="6896100" cy="689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B0E7B452-2E2E-62CA-2B7C-48F4E7A05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600" y="4064169"/>
            <a:ext cx="9936480" cy="113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847B3C-DF93-290A-52E4-59DC5DF9C15A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fr-FR" b="1" dirty="0">
                <a:solidFill>
                  <a:srgbClr val="D9D9D9"/>
                </a:solidFill>
                <a:latin typeface="Segoe UI (Body)"/>
              </a:rPr>
              <a:t>PLAID Benchmark</a:t>
            </a:r>
          </a:p>
        </p:txBody>
      </p:sp>
    </p:spTree>
    <p:extLst>
      <p:ext uri="{BB962C8B-B14F-4D97-AF65-F5344CB8AC3E}">
        <p14:creationId xmlns:p14="http://schemas.microsoft.com/office/powerpoint/2010/main" val="1840248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2201F4-E1C3-9B7A-30DE-6DAF436F2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243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71F0C6-70B8-8768-8574-48CC322BE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59437B02-D932-8D19-ACE2-C6DB8BB4A969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Problem statement</a:t>
            </a:r>
            <a:endParaRPr lang="fr-FR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C3600A8-BFFD-52CB-E159-0BFDFCC100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865" y="1554786"/>
            <a:ext cx="6900270" cy="374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739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71F0C6-70B8-8768-8574-48CC322BE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59437B02-D932-8D19-ACE2-C6DB8BB4A969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Problem statement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6" name="Picture 5" descr="A diagram of a model&#10;&#10;AI-generated content may be incorrect.">
            <a:extLst>
              <a:ext uri="{FF2B5EF4-FFF2-40B4-BE49-F238E27FC236}">
                <a16:creationId xmlns:a16="http://schemas.microsoft.com/office/drawing/2014/main" id="{92978989-6C72-D45E-E146-2C36B4E08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865" y="1554786"/>
            <a:ext cx="6900270" cy="374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022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71F0C6-70B8-8768-8574-48CC322BE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59437B02-D932-8D19-ACE2-C6DB8BB4A969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Problem statement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84DF2D3-A6BC-47C3-B76B-7A88F36FD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705" y="5223958"/>
            <a:ext cx="8060270" cy="893418"/>
          </a:xfrm>
          <a:prstGeom prst="rect">
            <a:avLst/>
          </a:prstGeom>
        </p:spPr>
      </p:pic>
      <p:pic>
        <p:nvPicPr>
          <p:cNvPr id="3" name="Picture 2" descr="A network with many circles and lines&#10;&#10;AI-generated content may be incorrect.">
            <a:extLst>
              <a:ext uri="{FF2B5EF4-FFF2-40B4-BE49-F238E27FC236}">
                <a16:creationId xmlns:a16="http://schemas.microsoft.com/office/drawing/2014/main" id="{09DAC624-0371-55B1-136E-FB4AAB7C67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161" y="1001913"/>
            <a:ext cx="6047358" cy="3996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300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71F0C6-70B8-8768-8574-48CC322BE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59437B02-D932-8D19-ACE2-C6DB8BB4A969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Problem statement</a:t>
            </a:r>
            <a:endParaRPr lang="fr-FR" dirty="0">
              <a:solidFill>
                <a:srgbClr val="D9D9D9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266D30F-2390-2690-B2B6-52055B96590C}"/>
              </a:ext>
            </a:extLst>
          </p:cNvPr>
          <p:cNvGrpSpPr/>
          <p:nvPr/>
        </p:nvGrpSpPr>
        <p:grpSpPr>
          <a:xfrm>
            <a:off x="1728788" y="1953641"/>
            <a:ext cx="8734425" cy="2482866"/>
            <a:chOff x="1484644" y="1953641"/>
            <a:chExt cx="8734425" cy="248286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7AAE293-D6BE-E380-3E85-47517E2E8F95}"/>
                </a:ext>
              </a:extLst>
            </p:cNvPr>
            <p:cNvGrpSpPr/>
            <p:nvPr/>
          </p:nvGrpSpPr>
          <p:grpSpPr>
            <a:xfrm>
              <a:off x="1484644" y="2138306"/>
              <a:ext cx="2428875" cy="2298201"/>
              <a:chOff x="1523351" y="1478409"/>
              <a:chExt cx="2428875" cy="2298201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C1AB7C54-891B-4450-849F-0EA8084FD8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31" r="8041"/>
              <a:stretch>
                <a:fillRect/>
              </a:stretch>
            </p:blipFill>
            <p:spPr>
              <a:xfrm>
                <a:off x="1523351" y="1478409"/>
                <a:ext cx="2428875" cy="1787648"/>
              </a:xfrm>
              <a:prstGeom prst="rect">
                <a:avLst/>
              </a:prstGeom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133D57B-5AFB-1A0B-BCB7-9E498E55D4DC}"/>
                  </a:ext>
                </a:extLst>
              </p:cNvPr>
              <p:cNvSpPr txBox="1"/>
              <p:nvPr/>
            </p:nvSpPr>
            <p:spPr>
              <a:xfrm>
                <a:off x="2517142" y="3407278"/>
                <a:ext cx="6687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>
                    <a:solidFill>
                      <a:srgbClr val="D9D9D9"/>
                    </a:solidFill>
                  </a:rPr>
                  <a:t>RNN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7DA4B36-9AF6-D44A-6793-07ED9FE5BB86}"/>
                </a:ext>
              </a:extLst>
            </p:cNvPr>
            <p:cNvGrpSpPr/>
            <p:nvPr/>
          </p:nvGrpSpPr>
          <p:grpSpPr>
            <a:xfrm>
              <a:off x="4746003" y="1953641"/>
              <a:ext cx="2221232" cy="2482866"/>
              <a:chOff x="4187189" y="1315466"/>
              <a:chExt cx="2221232" cy="2482866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FCAA5854-DC5F-4188-9AF1-7B892565DC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87189" y="1315466"/>
                <a:ext cx="2221232" cy="2113534"/>
              </a:xfrm>
              <a:prstGeom prst="rect">
                <a:avLst/>
              </a:prstGeom>
            </p:spPr>
          </p:pic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F75E403-1FAF-8CF1-AAFC-8465544CBCDB}"/>
                  </a:ext>
                </a:extLst>
              </p:cNvPr>
              <p:cNvSpPr txBox="1"/>
              <p:nvPr/>
            </p:nvSpPr>
            <p:spPr>
              <a:xfrm>
                <a:off x="4961014" y="3429000"/>
                <a:ext cx="6735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>
                    <a:solidFill>
                      <a:srgbClr val="D9D9D9"/>
                    </a:solidFill>
                  </a:rPr>
                  <a:t>CNN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D91D2A-1331-5E62-C262-032DDD79C43E}"/>
                </a:ext>
              </a:extLst>
            </p:cNvPr>
            <p:cNvGrpSpPr/>
            <p:nvPr/>
          </p:nvGrpSpPr>
          <p:grpSpPr>
            <a:xfrm>
              <a:off x="7799719" y="2235132"/>
              <a:ext cx="2419350" cy="2201375"/>
              <a:chOff x="6694171" y="1575235"/>
              <a:chExt cx="2419350" cy="2201375"/>
            </a:xfrm>
          </p:grpSpPr>
          <p:pic>
            <p:nvPicPr>
              <p:cNvPr id="3" name="Picture 2" descr="A diagram of a network&#10;&#10;AI-generated content may be incorrect.">
                <a:extLst>
                  <a:ext uri="{FF2B5EF4-FFF2-40B4-BE49-F238E27FC236}">
                    <a16:creationId xmlns:a16="http://schemas.microsoft.com/office/drawing/2014/main" id="{256120E6-5F79-9629-27F8-460D2185FC7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94171" y="1575235"/>
                <a:ext cx="2419350" cy="1593996"/>
              </a:xfrm>
              <a:prstGeom prst="rect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9E97BBE-1985-4CDD-46F6-C9CFE5F27CD6}"/>
                  </a:ext>
                </a:extLst>
              </p:cNvPr>
              <p:cNvSpPr txBox="1"/>
              <p:nvPr/>
            </p:nvSpPr>
            <p:spPr>
              <a:xfrm>
                <a:off x="7559040" y="3407278"/>
                <a:ext cx="6896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>
                    <a:solidFill>
                      <a:srgbClr val="D9D9D9"/>
                    </a:solidFill>
                  </a:rPr>
                  <a:t>GNN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47373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94F81E-2701-4B13-4B83-FF85607FAF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A459E60B-ACF0-8D22-8C21-0FCC523AA003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3" name="Picture 2" descr="A diagram of a transformer&#10;&#10;AI-generated content may be incorrect.">
            <a:extLst>
              <a:ext uri="{FF2B5EF4-FFF2-40B4-BE49-F238E27FC236}">
                <a16:creationId xmlns:a16="http://schemas.microsoft.com/office/drawing/2014/main" id="{57E90545-AF8F-8022-A003-C1186EB418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93" y="751771"/>
            <a:ext cx="6375281" cy="5561807"/>
          </a:xfrm>
          <a:prstGeom prst="rect">
            <a:avLst/>
          </a:prstGeom>
        </p:spPr>
      </p:pic>
      <p:pic>
        <p:nvPicPr>
          <p:cNvPr id="5" name="Picture 4" descr="A toy robot with a black background&#10;&#10;AI-generated content may be incorrect.">
            <a:extLst>
              <a:ext uri="{FF2B5EF4-FFF2-40B4-BE49-F238E27FC236}">
                <a16:creationId xmlns:a16="http://schemas.microsoft.com/office/drawing/2014/main" id="{B28DFDA4-1F90-6A73-C9CD-9EF166DE95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0988" y="554682"/>
            <a:ext cx="3629319" cy="54439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88D25B-8E9B-FE6F-4CD3-0D5E2A64A832}"/>
              </a:ext>
            </a:extLst>
          </p:cNvPr>
          <p:cNvSpPr txBox="1"/>
          <p:nvPr/>
        </p:nvSpPr>
        <p:spPr>
          <a:xfrm>
            <a:off x="7248742" y="5844619"/>
            <a:ext cx="42901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i="1" dirty="0">
                <a:solidFill>
                  <a:srgbClr val="D9D9D9"/>
                </a:solidFill>
              </a:rPr>
              <a:t>Transformer </a:t>
            </a:r>
            <a:r>
              <a:rPr lang="fr-FR" sz="1100" i="1" dirty="0" err="1">
                <a:solidFill>
                  <a:srgbClr val="D9D9D9"/>
                </a:solidFill>
              </a:rPr>
              <a:t>generated</a:t>
            </a:r>
            <a:r>
              <a:rPr lang="fr-FR" sz="1100" i="1" dirty="0">
                <a:solidFill>
                  <a:srgbClr val="D9D9D9"/>
                </a:solidFill>
              </a:rPr>
              <a:t> by a transformer</a:t>
            </a:r>
          </a:p>
        </p:txBody>
      </p:sp>
    </p:spTree>
    <p:extLst>
      <p:ext uri="{BB962C8B-B14F-4D97-AF65-F5344CB8AC3E}">
        <p14:creationId xmlns:p14="http://schemas.microsoft.com/office/powerpoint/2010/main" val="192623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C2052A-7B44-0FBA-F190-78A435E94B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22056962-DF15-54CE-02A4-8F2BD9E4D082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A09B62D-3EF1-DD07-0DDC-5F47DB88D82E}"/>
              </a:ext>
            </a:extLst>
          </p:cNvPr>
          <p:cNvGrpSpPr/>
          <p:nvPr/>
        </p:nvGrpSpPr>
        <p:grpSpPr>
          <a:xfrm>
            <a:off x="2148840" y="1394662"/>
            <a:ext cx="7894320" cy="2447999"/>
            <a:chOff x="2148840" y="1108406"/>
            <a:chExt cx="7894320" cy="2447999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6428FA01-55AE-993C-A27B-5B47C1E39A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2148840" y="1108406"/>
              <a:ext cx="7894320" cy="666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9C9B47C2-99ED-E01F-987E-868ED60127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171825" y="1909771"/>
              <a:ext cx="5848350" cy="781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3DB5B2E-B778-37C3-CE81-F279EFAC03B6}"/>
                </a:ext>
              </a:extLst>
            </p:cNvPr>
            <p:cNvGrpSpPr/>
            <p:nvPr/>
          </p:nvGrpSpPr>
          <p:grpSpPr>
            <a:xfrm>
              <a:off x="5223087" y="2776327"/>
              <a:ext cx="1745825" cy="780078"/>
              <a:chOff x="3976687" y="3267550"/>
              <a:chExt cx="1745825" cy="780078"/>
            </a:xfrm>
          </p:grpSpPr>
          <p:pic>
            <p:nvPicPr>
              <p:cNvPr id="1030" name="Picture 6">
                <a:extLst>
                  <a:ext uri="{FF2B5EF4-FFF2-40B4-BE49-F238E27FC236}">
                    <a16:creationId xmlns:a16="http://schemas.microsoft.com/office/drawing/2014/main" id="{F50FE8BA-F727-6694-4A76-442EF228459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 bwMode="auto">
              <a:xfrm>
                <a:off x="4385202" y="3267550"/>
                <a:ext cx="1337310" cy="34671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6" name="Picture 12">
                <a:extLst>
                  <a:ext uri="{FF2B5EF4-FFF2-40B4-BE49-F238E27FC236}">
                    <a16:creationId xmlns:a16="http://schemas.microsoft.com/office/drawing/2014/main" id="{C521B487-FB25-D68C-DBB2-A6C01DA8246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976687" y="3700918"/>
                <a:ext cx="1695450" cy="34671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24A6E5A-805F-3869-22C1-10337ABFC93E}"/>
              </a:ext>
            </a:extLst>
          </p:cNvPr>
          <p:cNvGrpSpPr/>
          <p:nvPr/>
        </p:nvGrpSpPr>
        <p:grpSpPr>
          <a:xfrm>
            <a:off x="4567237" y="4753401"/>
            <a:ext cx="3057525" cy="1432801"/>
            <a:chOff x="4528077" y="4617783"/>
            <a:chExt cx="3057525" cy="1432801"/>
          </a:xfrm>
        </p:grpSpPr>
        <p:pic>
          <p:nvPicPr>
            <p:cNvPr id="1044" name="Picture 20">
              <a:extLst>
                <a:ext uri="{FF2B5EF4-FFF2-40B4-BE49-F238E27FC236}">
                  <a16:creationId xmlns:a16="http://schemas.microsoft.com/office/drawing/2014/main" id="{A82D2CFC-F433-D906-24FA-532F2CE737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67230" y="5749594"/>
              <a:ext cx="1379220" cy="3009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632F9E1-28B9-95BD-D0D3-F347D750D41E}"/>
                </a:ext>
              </a:extLst>
            </p:cNvPr>
            <p:cNvGrpSpPr/>
            <p:nvPr/>
          </p:nvGrpSpPr>
          <p:grpSpPr>
            <a:xfrm>
              <a:off x="4528077" y="4617783"/>
              <a:ext cx="3057525" cy="998066"/>
              <a:chOff x="561205" y="4100155"/>
              <a:chExt cx="3057525" cy="998066"/>
            </a:xfrm>
          </p:grpSpPr>
          <p:pic>
            <p:nvPicPr>
              <p:cNvPr id="1038" name="Picture 14">
                <a:extLst>
                  <a:ext uri="{FF2B5EF4-FFF2-40B4-BE49-F238E27FC236}">
                    <a16:creationId xmlns:a16="http://schemas.microsoft.com/office/drawing/2014/main" id="{BC6636E7-F9DB-F6B0-59BC-B3B2F8C2CE1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33691"/>
              <a:stretch>
                <a:fillRect/>
              </a:stretch>
            </p:blipFill>
            <p:spPr bwMode="auto">
              <a:xfrm>
                <a:off x="612640" y="4100155"/>
                <a:ext cx="1978160" cy="37338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40" name="Picture 16">
                <a:extLst>
                  <a:ext uri="{FF2B5EF4-FFF2-40B4-BE49-F238E27FC236}">
                    <a16:creationId xmlns:a16="http://schemas.microsoft.com/office/drawing/2014/main" id="{8254FB02-86DD-E756-75BF-499DE35F80B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32691"/>
              <a:stretch>
                <a:fillRect/>
              </a:stretch>
            </p:blipFill>
            <p:spPr bwMode="auto">
              <a:xfrm>
                <a:off x="561205" y="4431944"/>
                <a:ext cx="2077220" cy="3314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42" name="Picture 18">
                <a:extLst>
                  <a:ext uri="{FF2B5EF4-FFF2-40B4-BE49-F238E27FC236}">
                    <a16:creationId xmlns:a16="http://schemas.microsoft.com/office/drawing/2014/main" id="{7B70FE8A-B43B-577B-0A45-3D37A5DF90B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31136"/>
              <a:stretch>
                <a:fillRect/>
              </a:stretch>
            </p:blipFill>
            <p:spPr bwMode="auto">
              <a:xfrm>
                <a:off x="594543" y="4762941"/>
                <a:ext cx="2043882" cy="33528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" name="Picture 14">
                <a:extLst>
                  <a:ext uri="{FF2B5EF4-FFF2-40B4-BE49-F238E27FC236}">
                    <a16:creationId xmlns:a16="http://schemas.microsoft.com/office/drawing/2014/main" id="{1A8EE8FE-8D8C-565F-E8EE-7E5A2D805C7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8864" b="11225"/>
              <a:stretch>
                <a:fillRect/>
              </a:stretch>
            </p:blipFill>
            <p:spPr bwMode="auto">
              <a:xfrm>
                <a:off x="2689860" y="4142065"/>
                <a:ext cx="928870" cy="3314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" name="Picture 14">
                <a:extLst>
                  <a:ext uri="{FF2B5EF4-FFF2-40B4-BE49-F238E27FC236}">
                    <a16:creationId xmlns:a16="http://schemas.microsoft.com/office/drawing/2014/main" id="{BC595D23-94EE-8398-CF47-5D845802889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8864" b="11225"/>
              <a:stretch>
                <a:fillRect/>
              </a:stretch>
            </p:blipFill>
            <p:spPr bwMode="auto">
              <a:xfrm>
                <a:off x="2689860" y="4462126"/>
                <a:ext cx="928870" cy="3314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" name="Picture 14">
                <a:extLst>
                  <a:ext uri="{FF2B5EF4-FFF2-40B4-BE49-F238E27FC236}">
                    <a16:creationId xmlns:a16="http://schemas.microsoft.com/office/drawing/2014/main" id="{0518FA67-758F-ECF8-35B3-9E2B1E5C002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8864" b="11225"/>
              <a:stretch>
                <a:fillRect/>
              </a:stretch>
            </p:blipFill>
            <p:spPr bwMode="auto">
              <a:xfrm>
                <a:off x="2689860" y="4764846"/>
                <a:ext cx="928870" cy="3314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30ACAC02-17D9-3E6B-8341-C73EE7395176}"/>
              </a:ext>
            </a:extLst>
          </p:cNvPr>
          <p:cNvSpPr txBox="1"/>
          <p:nvPr/>
        </p:nvSpPr>
        <p:spPr>
          <a:xfrm>
            <a:off x="308792" y="957767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Attention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6870A0-404B-41FA-854B-3FF7725E889A}"/>
              </a:ext>
            </a:extLst>
          </p:cNvPr>
          <p:cNvSpPr txBox="1"/>
          <p:nvPr/>
        </p:nvSpPr>
        <p:spPr>
          <a:xfrm>
            <a:off x="308792" y="4349492"/>
            <a:ext cx="8253166" cy="284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rgbClr val="D9D9D9"/>
                </a:solidFill>
                <a:latin typeface="Segoe UI (Body)"/>
              </a:rPr>
              <a:t>Self-Attention</a:t>
            </a:r>
          </a:p>
        </p:txBody>
      </p:sp>
    </p:spTree>
    <p:extLst>
      <p:ext uri="{BB962C8B-B14F-4D97-AF65-F5344CB8AC3E}">
        <p14:creationId xmlns:p14="http://schemas.microsoft.com/office/powerpoint/2010/main" val="1207128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0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1C3715-ECB6-C110-D65A-29A2A9E678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8">
            <a:extLst>
              <a:ext uri="{FF2B5EF4-FFF2-40B4-BE49-F238E27FC236}">
                <a16:creationId xmlns:a16="http://schemas.microsoft.com/office/drawing/2014/main" id="{C62C97A3-A26A-FCF6-46D9-DC34C285CDAF}"/>
              </a:ext>
            </a:extLst>
          </p:cNvPr>
          <p:cNvSpPr txBox="1">
            <a:spLocks/>
          </p:cNvSpPr>
          <p:nvPr/>
        </p:nvSpPr>
        <p:spPr>
          <a:xfrm>
            <a:off x="308792" y="256372"/>
            <a:ext cx="11496096" cy="596620"/>
          </a:xfrm>
          <a:prstGeom prst="rect">
            <a:avLst/>
          </a:prstGeom>
        </p:spPr>
        <p:txBody>
          <a:bodyPr/>
          <a:lstStyle>
            <a:lvl1pPr algn="l" defTabSz="1219693" rtl="0" eaLnBrk="1" latinLnBrk="0" hangingPunct="1">
              <a:spcBef>
                <a:spcPct val="0"/>
              </a:spcBef>
              <a:buNone/>
              <a:defRPr sz="2932" b="0" i="0" kern="1200" cap="none" baseline="0">
                <a:solidFill>
                  <a:schemeClr val="accent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rgbClr val="D9D9D9"/>
                </a:solidFill>
              </a:rPr>
              <a:t>Method</a:t>
            </a:r>
            <a:endParaRPr lang="fr-FR" dirty="0">
              <a:solidFill>
                <a:srgbClr val="D9D9D9"/>
              </a:solidFill>
            </a:endParaRPr>
          </a:p>
        </p:txBody>
      </p:sp>
      <p:pic>
        <p:nvPicPr>
          <p:cNvPr id="3" name="Picture 2" descr="A diagram of a transformer&#10;&#10;AI-generated content may be incorrect.">
            <a:extLst>
              <a:ext uri="{FF2B5EF4-FFF2-40B4-BE49-F238E27FC236}">
                <a16:creationId xmlns:a16="http://schemas.microsoft.com/office/drawing/2014/main" id="{F14104C2-7A6A-5F99-1005-AC369CA57F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706" y="852992"/>
            <a:ext cx="6192267" cy="540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927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1_CORPORATE">
  <a:themeElements>
    <a:clrScheme name="Personnalisé 35">
      <a:dk1>
        <a:srgbClr val="070E1D"/>
      </a:dk1>
      <a:lt1>
        <a:srgbClr val="FFFFFF"/>
      </a:lt1>
      <a:dk2>
        <a:srgbClr val="474E67"/>
      </a:dk2>
      <a:lt2>
        <a:srgbClr val="7D7B8D"/>
      </a:lt2>
      <a:accent1>
        <a:srgbClr val="3B87CC"/>
      </a:accent1>
      <a:accent2>
        <a:srgbClr val="112753"/>
      </a:accent2>
      <a:accent3>
        <a:srgbClr val="EFF1F6"/>
      </a:accent3>
      <a:accent4>
        <a:srgbClr val="112753"/>
      </a:accent4>
      <a:accent5>
        <a:srgbClr val="3B87CC"/>
      </a:accent5>
      <a:accent6>
        <a:srgbClr val="014491"/>
      </a:accent6>
      <a:hlink>
        <a:srgbClr val="1265A2"/>
      </a:hlink>
      <a:folHlink>
        <a:srgbClr val="452BA2"/>
      </a:folHlink>
    </a:clrScheme>
    <a:fontScheme name="Personnalisé 1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2_CORPORATE">
  <a:themeElements>
    <a:clrScheme name="safran template pink">
      <a:dk1>
        <a:srgbClr val="070E1D"/>
      </a:dk1>
      <a:lt1>
        <a:srgbClr val="FFFFFF"/>
      </a:lt1>
      <a:dk2>
        <a:srgbClr val="474E67"/>
      </a:dk2>
      <a:lt2>
        <a:srgbClr val="7D7B8D"/>
      </a:lt2>
      <a:accent1>
        <a:srgbClr val="EB3986"/>
      </a:accent1>
      <a:accent2>
        <a:srgbClr val="C31E4B"/>
      </a:accent2>
      <a:accent3>
        <a:srgbClr val="EFF1F6"/>
      </a:accent3>
      <a:accent4>
        <a:srgbClr val="112753"/>
      </a:accent4>
      <a:accent5>
        <a:srgbClr val="112753"/>
      </a:accent5>
      <a:accent6>
        <a:srgbClr val="014491"/>
      </a:accent6>
      <a:hlink>
        <a:srgbClr val="1265A2"/>
      </a:hlink>
      <a:folHlink>
        <a:srgbClr val="452BA2"/>
      </a:folHlink>
    </a:clrScheme>
    <a:fontScheme name="Personnalisé 1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3_CORPORATE">
  <a:themeElements>
    <a:clrScheme name="Safran template orange">
      <a:dk1>
        <a:srgbClr val="070E1D"/>
      </a:dk1>
      <a:lt1>
        <a:srgbClr val="FFFFFF"/>
      </a:lt1>
      <a:dk2>
        <a:srgbClr val="474E67"/>
      </a:dk2>
      <a:lt2>
        <a:srgbClr val="7D7B8D"/>
      </a:lt2>
      <a:accent1>
        <a:srgbClr val="FFB600"/>
      </a:accent1>
      <a:accent2>
        <a:srgbClr val="FF7800"/>
      </a:accent2>
      <a:accent3>
        <a:srgbClr val="EFF1F6"/>
      </a:accent3>
      <a:accent4>
        <a:srgbClr val="112753"/>
      </a:accent4>
      <a:accent5>
        <a:srgbClr val="112753"/>
      </a:accent5>
      <a:accent6>
        <a:srgbClr val="014491"/>
      </a:accent6>
      <a:hlink>
        <a:srgbClr val="1265A2"/>
      </a:hlink>
      <a:folHlink>
        <a:srgbClr val="452BA2"/>
      </a:folHlink>
    </a:clrScheme>
    <a:fontScheme name="Personnalisé 1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4.xml><?xml version="1.0" encoding="utf-8"?>
<a:theme xmlns:a="http://schemas.openxmlformats.org/drawingml/2006/main" name="4_CORPORATE">
  <a:themeElements>
    <a:clrScheme name="Personnalisé 40">
      <a:dk1>
        <a:srgbClr val="070E1D"/>
      </a:dk1>
      <a:lt1>
        <a:srgbClr val="FFFFFF"/>
      </a:lt1>
      <a:dk2>
        <a:srgbClr val="474E67"/>
      </a:dk2>
      <a:lt2>
        <a:srgbClr val="7D7B8D"/>
      </a:lt2>
      <a:accent1>
        <a:srgbClr val="2CC84D"/>
      </a:accent1>
      <a:accent2>
        <a:srgbClr val="00491E"/>
      </a:accent2>
      <a:accent3>
        <a:srgbClr val="EFF1F6"/>
      </a:accent3>
      <a:accent4>
        <a:srgbClr val="112753"/>
      </a:accent4>
      <a:accent5>
        <a:srgbClr val="112753"/>
      </a:accent5>
      <a:accent6>
        <a:srgbClr val="014491"/>
      </a:accent6>
      <a:hlink>
        <a:srgbClr val="1265A2"/>
      </a:hlink>
      <a:folHlink>
        <a:srgbClr val="452BA2"/>
      </a:folHlink>
    </a:clrScheme>
    <a:fontScheme name="Personnalisé 1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3A34138048064A9C284EA4E85CD2E7" ma:contentTypeVersion="15" ma:contentTypeDescription="Create a new document." ma:contentTypeScope="" ma:versionID="155679594ddaa10589a35c6c4909c4e5">
  <xsd:schema xmlns:xsd="http://www.w3.org/2001/XMLSchema" xmlns:xs="http://www.w3.org/2001/XMLSchema" xmlns:p="http://schemas.microsoft.com/office/2006/metadata/properties" xmlns:ns2="92177dad-2fd1-439b-96d3-6fc1c782cfc6" xmlns:ns3="a7d27fc5-9476-47ec-a06a-98fc00657c42" targetNamespace="http://schemas.microsoft.com/office/2006/metadata/properties" ma:root="true" ma:fieldsID="179380b99ae80af0ac21001c62719868" ns2:_="" ns3:_="">
    <xsd:import namespace="92177dad-2fd1-439b-96d3-6fc1c782cfc6"/>
    <xsd:import namespace="a7d27fc5-9476-47ec-a06a-98fc00657c4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177dad-2fd1-439b-96d3-6fc1c782cfc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247f590e-ebc3-472e-9088-f38ef52e46f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d27fc5-9476-47ec-a06a-98fc00657c42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7d927f4f-a0ec-4574-9dd2-c9e9ccc4472f}" ma:internalName="TaxCatchAll" ma:showField="CatchAllData" ma:web="a7d27fc5-9476-47ec-a06a-98fc00657c4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2177dad-2fd1-439b-96d3-6fc1c782cfc6">
      <Terms xmlns="http://schemas.microsoft.com/office/infopath/2007/PartnerControls"/>
    </lcf76f155ced4ddcb4097134ff3c332f>
    <TaxCatchAll xmlns="a7d27fc5-9476-47ec-a06a-98fc00657c42" xsi:nil="true"/>
  </documentManagement>
</p:properties>
</file>

<file path=customXml/itemProps1.xml><?xml version="1.0" encoding="utf-8"?>
<ds:datastoreItem xmlns:ds="http://schemas.openxmlformats.org/officeDocument/2006/customXml" ds:itemID="{35D7C4A4-135C-4E29-8CBA-328D586D6FB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CCB427-71A7-48E7-BA37-88D7819F7E1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177dad-2fd1-439b-96d3-6fc1c782cfc6"/>
    <ds:schemaRef ds:uri="a7d27fc5-9476-47ec-a06a-98fc00657c4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3692F8-19A4-4BB3-8627-33E951FC8887}">
  <ds:schemaRefs>
    <ds:schemaRef ds:uri="http://schemas.microsoft.com/office/2006/metadata/properties"/>
    <ds:schemaRef ds:uri="http://schemas.microsoft.com/office/infopath/2007/PartnerControls"/>
    <ds:schemaRef ds:uri="92177dad-2fd1-439b-96d3-6fc1c782cfc6"/>
    <ds:schemaRef ds:uri="a7d27fc5-9476-47ec-a06a-98fc00657c42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154</Words>
  <Application>Microsoft Office PowerPoint</Application>
  <PresentationFormat>Widescreen</PresentationFormat>
  <Paragraphs>57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22</vt:i4>
      </vt:variant>
    </vt:vector>
  </HeadingPairs>
  <TitlesOfParts>
    <vt:vector size="35" baseType="lpstr">
      <vt:lpstr>Aptos</vt:lpstr>
      <vt:lpstr>Arial</vt:lpstr>
      <vt:lpstr>Calibri</vt:lpstr>
      <vt:lpstr>General Sans</vt:lpstr>
      <vt:lpstr>Microsoft Sans Serif</vt:lpstr>
      <vt:lpstr>Segoe UI</vt:lpstr>
      <vt:lpstr>Segoe UI (Body)</vt:lpstr>
      <vt:lpstr>Segoe UI Black</vt:lpstr>
      <vt:lpstr>Wingdings</vt:lpstr>
      <vt:lpstr>1_CORPORATE</vt:lpstr>
      <vt:lpstr>2_CORPORATE</vt:lpstr>
      <vt:lpstr>3_CORPORATE</vt:lpstr>
      <vt:lpstr>4_CORPORATE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Vision Transformers for Physics prediction</dc:title>
  <dc:creator>La boite à slides Prod</dc:creator>
  <cp:lastModifiedBy>Anthony Kalaydjian</cp:lastModifiedBy>
  <cp:revision>186</cp:revision>
  <dcterms:created xsi:type="dcterms:W3CDTF">2024-10-25T07:58:02Z</dcterms:created>
  <dcterms:modified xsi:type="dcterms:W3CDTF">2025-06-29T14:42:52Z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0x010100643A34138048064A9C284EA4E85CD2E7</vt:lpwstr>
  </property>
  <property fmtid="{D5CDD505-2E9C-101B-9397-08002B2CF9AE}" pid="3" name="MSIP_Label_024ffcea-f25b-491e-9dc9-834516f3550e_Enabled">
    <vt:lpwstr>true</vt:lpwstr>
  </property>
  <property fmtid="{D5CDD505-2E9C-101B-9397-08002B2CF9AE}" pid="4" name="MSIP_Label_024ffcea-f25b-491e-9dc9-834516f3550e_SetDate">
    <vt:lpwstr>2025-05-22T15:21:38Z</vt:lpwstr>
  </property>
  <property fmtid="{D5CDD505-2E9C-101B-9397-08002B2CF9AE}" pid="5" name="MSIP_Label_024ffcea-f25b-491e-9dc9-834516f3550e_Method">
    <vt:lpwstr>Standard</vt:lpwstr>
  </property>
  <property fmtid="{D5CDD505-2E9C-101B-9397-08002B2CF9AE}" pid="6" name="MSIP_Label_024ffcea-f25b-491e-9dc9-834516f3550e_Name">
    <vt:lpwstr>C2 - restricted</vt:lpwstr>
  </property>
  <property fmtid="{D5CDD505-2E9C-101B-9397-08002B2CF9AE}" pid="7" name="MSIP_Label_024ffcea-f25b-491e-9dc9-834516f3550e_SiteId">
    <vt:lpwstr>d52b49b7-0c8f-4d89-8c4f-f20517306e08</vt:lpwstr>
  </property>
  <property fmtid="{D5CDD505-2E9C-101B-9397-08002B2CF9AE}" pid="8" name="MSIP_Label_024ffcea-f25b-491e-9dc9-834516f3550e_ActionId">
    <vt:lpwstr>309f619e-181c-4712-b8c6-ce972b442cfa</vt:lpwstr>
  </property>
  <property fmtid="{D5CDD505-2E9C-101B-9397-08002B2CF9AE}" pid="9" name="MSIP_Label_024ffcea-f25b-491e-9dc9-834516f3550e_ContentBits">
    <vt:lpwstr>1</vt:lpwstr>
  </property>
  <property fmtid="{D5CDD505-2E9C-101B-9397-08002B2CF9AE}" pid="10" name="MSIP_Label_024ffcea-f25b-491e-9dc9-834516f3550e_Tag">
    <vt:lpwstr>10, 3, 0, 2</vt:lpwstr>
  </property>
  <property fmtid="{D5CDD505-2E9C-101B-9397-08002B2CF9AE}" pid="11" name="ClassificationContentMarkingHeaderLocations">
    <vt:lpwstr>1_CORPORATE:6\2_CORPORATE:6\3_CORPORATE:6\4_CORPORATE:6</vt:lpwstr>
  </property>
  <property fmtid="{D5CDD505-2E9C-101B-9397-08002B2CF9AE}" pid="12" name="ClassificationContentMarkingHeaderText">
    <vt:lpwstr>C2 - Confidential</vt:lpwstr>
  </property>
  <property fmtid="{D5CDD505-2E9C-101B-9397-08002B2CF9AE}" pid="13" name="MediaServiceImageTags">
    <vt:lpwstr/>
  </property>
</Properties>
</file>

<file path=docProps/thumbnail.jpeg>
</file>